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8C50-343C-41D8-8AFD-B40201C0F8CD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5535" y="228600"/>
            <a:ext cx="4413067" cy="76944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Kathy Kombol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’s 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Page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24000">
                    <a:schemeClr val="tx2">
                      <a:lumMod val="60000"/>
                      <a:lumOff val="4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048001"/>
            <a:ext cx="1142999" cy="381000"/>
          </a:xfrm>
          <a:prstGeom prst="rect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32000" dir="5400000" sy="-100000" algn="bl" rotWithShape="0"/>
                </a:effectLst>
              </a:rPr>
              <a:t>Kathy’s Art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048001"/>
            <a:ext cx="1600200" cy="381000"/>
          </a:xfrm>
          <a:prstGeom prst="rect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32000" dir="5400000" sy="-100000" algn="bl" rotWithShape="0"/>
                </a:effectLst>
              </a:rPr>
              <a:t>Kathy’s </a:t>
            </a:r>
            <a:r>
              <a:rPr lang="en-U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32000" dir="5400000" sy="-100000" algn="bl" rotWithShape="0"/>
                </a:effectLst>
              </a:rPr>
              <a:t>Videos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676400"/>
            <a:ext cx="3971665" cy="769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Kathy </a:t>
            </a:r>
            <a:r>
              <a:rPr lang="en-US" sz="4400" b="1" cap="none" spc="0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Kombol</a:t>
            </a:r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Art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24000">
                    <a:schemeClr val="tx2">
                      <a:lumMod val="60000"/>
                      <a:lumOff val="4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5203" y="4114800"/>
            <a:ext cx="1272849" cy="400110"/>
          </a:xfrm>
          <a:prstGeom prst="rect">
            <a:avLst/>
          </a:prstGeom>
          <a:noFill/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Building Art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24000">
                    <a:schemeClr val="tx2">
                      <a:lumMod val="60000"/>
                      <a:lumOff val="4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0731" y="4114800"/>
            <a:ext cx="994183" cy="400110"/>
          </a:xfrm>
          <a:prstGeom prst="rect">
            <a:avLst/>
          </a:prstGeom>
          <a:noFill/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Paintings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24000">
                    <a:schemeClr val="tx2">
                      <a:lumMod val="60000"/>
                      <a:lumOff val="4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5965" y="4114800"/>
            <a:ext cx="744114" cy="400110"/>
          </a:xfrm>
          <a:prstGeom prst="rect">
            <a:avLst/>
          </a:prstGeom>
          <a:noFill/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24000">
                      <a:schemeClr val="tx2">
                        <a:lumMod val="60000"/>
                        <a:lumOff val="40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Photos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24000">
                    <a:schemeClr val="tx2">
                      <a:lumMod val="60000"/>
                      <a:lumOff val="4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14</cp:revision>
  <dcterms:created xsi:type="dcterms:W3CDTF">2016-03-27T16:57:06Z</dcterms:created>
  <dcterms:modified xsi:type="dcterms:W3CDTF">2016-05-07T19:27:16Z</dcterms:modified>
</cp:coreProperties>
</file>