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1A3C-2F3E-448D-9F2B-EF5E0BB6DAF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9300-2CD2-4F50-9BAE-A60AC0B6B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1A3C-2F3E-448D-9F2B-EF5E0BB6DAF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9300-2CD2-4F50-9BAE-A60AC0B6B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1A3C-2F3E-448D-9F2B-EF5E0BB6DAF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9300-2CD2-4F50-9BAE-A60AC0B6B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1A3C-2F3E-448D-9F2B-EF5E0BB6DAF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9300-2CD2-4F50-9BAE-A60AC0B6B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1A3C-2F3E-448D-9F2B-EF5E0BB6DAF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9300-2CD2-4F50-9BAE-A60AC0B6B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1A3C-2F3E-448D-9F2B-EF5E0BB6DAF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9300-2CD2-4F50-9BAE-A60AC0B6B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1A3C-2F3E-448D-9F2B-EF5E0BB6DAF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9300-2CD2-4F50-9BAE-A60AC0B6B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1A3C-2F3E-448D-9F2B-EF5E0BB6DAF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9300-2CD2-4F50-9BAE-A60AC0B6B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1A3C-2F3E-448D-9F2B-EF5E0BB6DAF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9300-2CD2-4F50-9BAE-A60AC0B6B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1A3C-2F3E-448D-9F2B-EF5E0BB6DAF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9300-2CD2-4F50-9BAE-A60AC0B6B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1A3C-2F3E-448D-9F2B-EF5E0BB6DAF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9300-2CD2-4F50-9BAE-A60AC0B6B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C1A3C-2F3E-448D-9F2B-EF5E0BB6DAF4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9300-2CD2-4F50-9BAE-A60AC0B6B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Ridge Top Garage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xxx sq. ft.</a:t>
            </a:r>
          </a:p>
          <a:p>
            <a:r>
              <a:rPr lang="en-US" dirty="0" smtClean="0"/>
              <a:t>$xxxK</a:t>
            </a:r>
            <a:endParaRPr lang="en-US" dirty="0" smtClean="0"/>
          </a:p>
          <a:p>
            <a:r>
              <a:rPr lang="en-US" dirty="0" smtClean="0"/>
              <a:t>Stone vernier</a:t>
            </a:r>
          </a:p>
          <a:p>
            <a:pPr lvl="1"/>
            <a:r>
              <a:rPr lang="en-US" dirty="0" smtClean="0"/>
              <a:t>$15K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omdelgreco.com/wp-content/uploads/model-ridgetopI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343400" cy="3438525"/>
          </a:xfrm>
          <a:prstGeom prst="rect">
            <a:avLst/>
          </a:prstGeom>
          <a:noFill/>
        </p:spPr>
      </p:pic>
      <p:pic>
        <p:nvPicPr>
          <p:cNvPr id="1030" name="Picture 6" descr="http://tomdelgreco.com/wp-content/uploads/model-ridgetopI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399" cy="3438524"/>
          </a:xfrm>
          <a:prstGeom prst="rect">
            <a:avLst/>
          </a:prstGeom>
          <a:noFill/>
        </p:spPr>
      </p:pic>
      <p:pic>
        <p:nvPicPr>
          <p:cNvPr id="1032" name="Picture 8" descr="http://tomdelgreco.com/wp-content/uploads/model-ridgetopI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413125"/>
            <a:ext cx="4351421" cy="34448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33800" y="3276600"/>
            <a:ext cx="192366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Ridge Top Garage 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omdelgreco.com/wp-content/uploads/model-ridgetopII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3438525"/>
          </a:xfrm>
          <a:prstGeom prst="rect">
            <a:avLst/>
          </a:prstGeom>
          <a:noFill/>
        </p:spPr>
      </p:pic>
      <p:pic>
        <p:nvPicPr>
          <p:cNvPr id="15364" name="Picture 4" descr="http://tomdelgreco.com/wp-content/uploads/model-ridgetopII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3438525"/>
          </a:xfrm>
          <a:prstGeom prst="rect">
            <a:avLst/>
          </a:prstGeom>
          <a:noFill/>
        </p:spPr>
      </p:pic>
      <p:pic>
        <p:nvPicPr>
          <p:cNvPr id="15366" name="Picture 6" descr="http://tomdelgreco.com/wp-content/uploads/model-ridgetopII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419475"/>
            <a:ext cx="4343400" cy="34385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0" y="3276600"/>
            <a:ext cx="198137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Ridge Top Garage II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idge Top Garage main flo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505200"/>
            <a:ext cx="3543299" cy="3352800"/>
          </a:xfrm>
          <a:prstGeom prst="rect">
            <a:avLst/>
          </a:prstGeom>
          <a:noFill/>
        </p:spPr>
      </p:pic>
      <p:pic>
        <p:nvPicPr>
          <p:cNvPr id="16388" name="Picture 4" descr="Ridge Top I Garage lo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0"/>
            <a:ext cx="3581400" cy="3581401"/>
          </a:xfrm>
          <a:prstGeom prst="rect">
            <a:avLst/>
          </a:prstGeom>
          <a:noFill/>
        </p:spPr>
      </p:pic>
      <p:pic>
        <p:nvPicPr>
          <p:cNvPr id="16390" name="Picture 6" descr="Ridge Top II Garage lo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"/>
            <a:ext cx="3581399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Ridge Top Garage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ajkombol</dc:creator>
  <cp:lastModifiedBy>ajkombol</cp:lastModifiedBy>
  <cp:revision>7</cp:revision>
  <dcterms:created xsi:type="dcterms:W3CDTF">2013-09-18T01:09:12Z</dcterms:created>
  <dcterms:modified xsi:type="dcterms:W3CDTF">2013-10-18T01:12:54Z</dcterms:modified>
</cp:coreProperties>
</file>