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5F589-5B46-42C7-85B9-39ADADF75DDB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6F71-10D0-401A-966D-EA36935DA2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alley Vista r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3438525"/>
          </a:xfrm>
          <a:prstGeom prst="rect">
            <a:avLst/>
          </a:prstGeom>
          <a:noFill/>
        </p:spPr>
      </p:pic>
      <p:pic>
        <p:nvPicPr>
          <p:cNvPr id="11268" name="Picture 4" descr="Valley Vista 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438525"/>
          </a:xfrm>
          <a:prstGeom prst="rect">
            <a:avLst/>
          </a:prstGeom>
          <a:noFill/>
        </p:spPr>
      </p:pic>
      <p:pic>
        <p:nvPicPr>
          <p:cNvPr id="11270" name="Picture 6" descr="Valley Vista fr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419474"/>
            <a:ext cx="4343400" cy="3438525"/>
          </a:xfrm>
          <a:prstGeom prst="rect">
            <a:avLst/>
          </a:prstGeom>
          <a:noFill/>
        </p:spPr>
      </p:pic>
      <p:pic>
        <p:nvPicPr>
          <p:cNvPr id="11272" name="Picture 8" descr="Valley Vista ang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19474"/>
            <a:ext cx="4343400" cy="3438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62400" y="3276600"/>
            <a:ext cx="124700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Valley Vista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ajkombol</dc:creator>
  <cp:lastModifiedBy>ajkombol</cp:lastModifiedBy>
  <cp:revision>2</cp:revision>
  <dcterms:created xsi:type="dcterms:W3CDTF">2013-09-17T02:12:49Z</dcterms:created>
  <dcterms:modified xsi:type="dcterms:W3CDTF">2013-09-17T02:17:36Z</dcterms:modified>
</cp:coreProperties>
</file>