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8C50-343C-41D8-8AFD-B40201C0F8CD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9CE3-A9DE-48A2-BD28-1A09CC066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"/>
            <a:ext cx="3700180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Phyl’s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Home Page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3933962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Phyl’s</a:t>
            </a:r>
            <a:r>
              <a:rPr lang="en-US" sz="4400" b="1" cap="none" spc="0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Toastmasters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4495800"/>
            <a:ext cx="2513573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Phyl’s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Misc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657600"/>
            <a:ext cx="3650936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Phyls</a:t>
            </a:r>
            <a:r>
              <a:rPr lang="en-US" sz="44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Professional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6581001"/>
            <a:ext cx="821571" cy="276999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Awards</a:t>
            </a:r>
            <a:endParaRPr lang="en-US" sz="12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581" y="2590800"/>
            <a:ext cx="5527603" cy="769441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Phyl’s</a:t>
            </a:r>
            <a:r>
              <a:rPr lang="en-US" sz="4400" b="1" cap="none" spc="0" dirty="0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Brush Script MT" pitchFamily="66" charset="0"/>
              </a:rPr>
              <a:t> Toastmasters Awards</a:t>
            </a:r>
            <a:endParaRPr lang="en-US" sz="4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6581001"/>
            <a:ext cx="1274516" cy="276999"/>
          </a:xfrm>
          <a:prstGeom prst="rect">
            <a:avLst/>
          </a:prstGeo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dirty="0" err="1" smtClean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36000">
                      <a:schemeClr val="accent6">
                        <a:lumMod val="60000"/>
                        <a:lumOff val="40000"/>
                      </a:schemeClr>
                    </a:gs>
                    <a:gs pos="77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Achievments</a:t>
            </a:r>
            <a:endParaRPr lang="en-US" sz="12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36000">
                    <a:schemeClr val="accent6">
                      <a:lumMod val="60000"/>
                      <a:lumOff val="40000"/>
                    </a:schemeClr>
                  </a:gs>
                  <a:gs pos="77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lin ang="5400000" scaled="1"/>
                <a:tileRect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15</cp:revision>
  <dcterms:created xsi:type="dcterms:W3CDTF">2016-03-27T16:57:06Z</dcterms:created>
  <dcterms:modified xsi:type="dcterms:W3CDTF">2016-09-02T21:08:36Z</dcterms:modified>
</cp:coreProperties>
</file>