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8"/>
  </p:notesMasterIdLst>
  <p:sldIdLst>
    <p:sldId id="256" r:id="rId2"/>
    <p:sldId id="268" r:id="rId3"/>
    <p:sldId id="266" r:id="rId4"/>
    <p:sldId id="267" r:id="rId5"/>
    <p:sldId id="265" r:id="rId6"/>
    <p:sldId id="264" r:id="rId7"/>
  </p:sldIdLst>
  <p:sldSz cx="9144000" cy="6858000" type="screen4x3"/>
  <p:notesSz cx="6858000" cy="9144000"/>
  <p:custDataLst>
    <p:tags r:id="rId9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95188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0974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3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4/12/2016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3110-Lab%2013%20-%20TeamProjectWorkTime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ebpages.uncc.edu/~tkombol/Classes_2016_Spring/ITIS3110/3110LabSchedule.htm#wk1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SPF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923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dirty="0" smtClean="0"/>
              <a:t>TLS, SMTP and SPF</a:t>
            </a:r>
            <a:endParaRPr lang="en" dirty="0"/>
          </a:p>
        </p:txBody>
      </p:sp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141574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ITIS 3110</a:t>
            </a:r>
          </a:p>
          <a:p>
            <a:pPr>
              <a:buNone/>
            </a:pPr>
            <a:r>
              <a:rPr lang="en" dirty="0"/>
              <a:t>Lab </a:t>
            </a:r>
            <a:r>
              <a:rPr lang="en" dirty="0" smtClean="0"/>
              <a:t>12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schedule Spring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Week of 4/11/16</a:t>
            </a:r>
          </a:p>
          <a:p>
            <a:pPr lvl="1"/>
            <a:r>
              <a:rPr lang="en-US" dirty="0" err="1" smtClean="0"/>
              <a:t>Tu</a:t>
            </a:r>
            <a:r>
              <a:rPr lang="en-US" dirty="0" smtClean="0"/>
              <a:t> and We – Lab 12</a:t>
            </a:r>
          </a:p>
          <a:p>
            <a:pPr lvl="1"/>
            <a:r>
              <a:rPr lang="en-US" dirty="0" smtClean="0"/>
              <a:t>Fri – Lab 11</a:t>
            </a:r>
          </a:p>
          <a:p>
            <a:r>
              <a:rPr lang="en-US" dirty="0" smtClean="0"/>
              <a:t>Week of 4/18/16</a:t>
            </a:r>
          </a:p>
          <a:p>
            <a:pPr lvl="1"/>
            <a:r>
              <a:rPr lang="en-US" dirty="0" err="1" smtClean="0"/>
              <a:t>Tu</a:t>
            </a:r>
            <a:r>
              <a:rPr lang="en-US" dirty="0" smtClean="0"/>
              <a:t> and Wed – No lab</a:t>
            </a:r>
          </a:p>
          <a:p>
            <a:pPr lvl="1"/>
            <a:r>
              <a:rPr lang="en-US" dirty="0" smtClean="0"/>
              <a:t>Fri – Lab 12</a:t>
            </a:r>
          </a:p>
          <a:p>
            <a:r>
              <a:rPr lang="en-US" dirty="0" smtClean="0"/>
              <a:t>Week of 4/25</a:t>
            </a:r>
          </a:p>
          <a:p>
            <a:pPr lvl="1"/>
            <a:r>
              <a:rPr lang="en-US" dirty="0" smtClean="0"/>
              <a:t>All lab sections present project</a:t>
            </a:r>
          </a:p>
          <a:p>
            <a:r>
              <a:rPr lang="en-US" dirty="0" smtClean="0"/>
              <a:t>Week of 5/2</a:t>
            </a:r>
          </a:p>
          <a:p>
            <a:pPr lvl="1"/>
            <a:r>
              <a:rPr lang="en-US" dirty="0" smtClean="0"/>
              <a:t>No labs!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38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Lab 13 - </a:t>
            </a:r>
            <a:r>
              <a:rPr lang="en-US" b="1" dirty="0"/>
              <a:t>Traditionally In-lab project </a:t>
            </a:r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L03</a:t>
            </a:r>
          </a:p>
          <a:p>
            <a:pPr lvl="1"/>
            <a:r>
              <a:rPr lang="en-US" sz="3600" dirty="0" smtClean="0"/>
              <a:t>No Lab 13 this semester due to weather</a:t>
            </a:r>
          </a:p>
          <a:p>
            <a:r>
              <a:rPr lang="en-US" sz="3800" dirty="0" smtClean="0"/>
              <a:t>Projects Due Lab 14 </a:t>
            </a:r>
          </a:p>
          <a:p>
            <a:pPr lvl="1"/>
            <a:r>
              <a:rPr lang="en-US" sz="3600" dirty="0" smtClean="0"/>
              <a:t>Review </a:t>
            </a:r>
            <a:r>
              <a:rPr lang="en-US" sz="3600" dirty="0" smtClean="0">
                <a:hlinkClick r:id="rId2" action="ppaction://hlinkpres?slideindex=1&amp;slidetitle="/>
              </a:rPr>
              <a:t>Lab 13 PowerPoint </a:t>
            </a:r>
            <a:r>
              <a:rPr lang="en-US" sz="3600" dirty="0" smtClean="0"/>
              <a:t>for </a:t>
            </a:r>
            <a:r>
              <a:rPr lang="en-US" sz="3600" dirty="0" smtClean="0"/>
              <a:t>hints during at Lab 12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9300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Lab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http://webpages.uncc.edu/~tkombol/Classes_2016_Spring/ITIS3110/3110LabSchedule.htm#wk14</a:t>
            </a:r>
            <a:endParaRPr lang="en-US" strike="sngStrike" dirty="0" smtClean="0"/>
          </a:p>
          <a:p>
            <a:r>
              <a:rPr lang="en-US" dirty="0" smtClean="0"/>
              <a:t>Lab 14 – Project Presentations</a:t>
            </a:r>
          </a:p>
          <a:p>
            <a:pPr lvl="1"/>
            <a:r>
              <a:rPr lang="en-US" dirty="0" smtClean="0"/>
              <a:t>Week of 4/25</a:t>
            </a:r>
          </a:p>
          <a:p>
            <a:r>
              <a:rPr lang="en-US" dirty="0" smtClean="0"/>
              <a:t>Week of 5/2</a:t>
            </a:r>
          </a:p>
          <a:p>
            <a:pPr lvl="1"/>
            <a:r>
              <a:rPr lang="en-US" dirty="0" smtClean="0"/>
              <a:t>No Labs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8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Secure Mail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TLS, SMTP and SPF</a:t>
            </a:r>
            <a:endParaRPr lang="en-US" dirty="0" smtClean="0">
              <a:hlinkClick r:id="rId2" action="ppaction://hlinkpres?slideindex=1&amp;slidetitle="/>
            </a:endParaRPr>
          </a:p>
          <a:p>
            <a:pPr lvl="1"/>
            <a:r>
              <a:rPr lang="en-US" dirty="0" smtClean="0"/>
              <a:t>Set up mail server</a:t>
            </a:r>
          </a:p>
          <a:p>
            <a:pPr lvl="1"/>
            <a:r>
              <a:rPr lang="en-US" dirty="0" smtClean="0"/>
              <a:t>Make it secure with TLS</a:t>
            </a:r>
          </a:p>
          <a:p>
            <a:pPr lvl="1"/>
            <a:r>
              <a:rPr lang="en-US" dirty="0" smtClean="0"/>
              <a:t>Set up and enforce SPF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8474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endParaRPr lang="en" dirty="0"/>
          </a:p>
        </p:txBody>
      </p:sp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algn="ctr">
              <a:buNone/>
            </a:pPr>
            <a:r>
              <a:rPr lang="en"/>
              <a:t>Get Started</a:t>
            </a:r>
          </a:p>
        </p:txBody>
      </p:sp>
    </p:spTree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</TotalTime>
  <Words>124</Words>
  <Application>Microsoft Office PowerPoint</Application>
  <PresentationFormat>On-screen Show (4:3)</PresentationFormat>
  <Paragraphs>31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Perpetua</vt:lpstr>
      <vt:lpstr>Wingdings 2</vt:lpstr>
      <vt:lpstr>Equity</vt:lpstr>
      <vt:lpstr>ITIS 3110 Lab 12</vt:lpstr>
      <vt:lpstr>Lab schedule Spring 2016</vt:lpstr>
      <vt:lpstr>Lab 13 - Traditionally In-lab project time</vt:lpstr>
      <vt:lpstr>Lab 14</vt:lpstr>
      <vt:lpstr> Secure Mail</vt:lpstr>
      <vt:lpstr>Get Started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3110 Lab 4</dc:title>
  <cp:lastModifiedBy>Kombol, Tony</cp:lastModifiedBy>
  <cp:revision>19</cp:revision>
  <dcterms:modified xsi:type="dcterms:W3CDTF">2016-04-12T13:06:51Z</dcterms:modified>
</cp:coreProperties>
</file>