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2"/>
  </p:notesMasterIdLst>
  <p:sldIdLst>
    <p:sldId id="256" r:id="rId2"/>
    <p:sldId id="272" r:id="rId3"/>
    <p:sldId id="265" r:id="rId4"/>
    <p:sldId id="271" r:id="rId5"/>
    <p:sldId id="267" r:id="rId6"/>
    <p:sldId id="266" r:id="rId7"/>
    <p:sldId id="264" r:id="rId8"/>
    <p:sldId id="268" r:id="rId9"/>
    <p:sldId id="269" r:id="rId10"/>
    <p:sldId id="260" r:id="rId11"/>
  </p:sldIdLst>
  <p:sldSz cx="9144000" cy="6858000" type="screen4x3"/>
  <p:notesSz cx="6858000" cy="9144000"/>
  <p:custDataLst>
    <p:tags r:id="rId13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1240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411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495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84662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7</a:t>
            </a:r>
            <a:endParaRPr lang="en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55396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Scripts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Due today!</a:t>
            </a:r>
          </a:p>
          <a:p>
            <a:r>
              <a:rPr lang="en-US" sz="3600" dirty="0" smtClean="0"/>
              <a:t>Team captains need to wait for feedback</a:t>
            </a:r>
          </a:p>
          <a:p>
            <a:pPr lvl="1"/>
            <a:r>
              <a:rPr lang="en-US" sz="3200" dirty="0" smtClean="0"/>
              <a:t>Will review immediately after lecture done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131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and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part of lab 2:</a:t>
            </a:r>
          </a:p>
          <a:p>
            <a:pPr lvl="1"/>
            <a:r>
              <a:rPr lang="en-US" dirty="0" smtClean="0"/>
              <a:t>Lab 2</a:t>
            </a:r>
          </a:p>
          <a:p>
            <a:pPr lvl="2"/>
            <a:r>
              <a:rPr lang="en-US" dirty="0" smtClean="0"/>
              <a:t>Entering simple scripts</a:t>
            </a:r>
          </a:p>
          <a:p>
            <a:pPr lvl="2"/>
            <a:r>
              <a:rPr lang="en-US" dirty="0" smtClean="0"/>
              <a:t>Testing </a:t>
            </a:r>
          </a:p>
          <a:p>
            <a:pPr lvl="2"/>
            <a:r>
              <a:rPr lang="en-US" dirty="0" smtClean="0"/>
              <a:t>Documenting</a:t>
            </a:r>
          </a:p>
          <a:p>
            <a:pPr lvl="2"/>
            <a:r>
              <a:rPr lang="en-US" dirty="0" smtClean="0"/>
              <a:t>Simple modifications on some</a:t>
            </a:r>
          </a:p>
          <a:p>
            <a:pPr lvl="1"/>
            <a:r>
              <a:rPr lang="en-US" dirty="0" smtClean="0"/>
              <a:t>Lab 7</a:t>
            </a:r>
          </a:p>
          <a:p>
            <a:pPr lvl="2"/>
            <a:r>
              <a:rPr lang="en-US" dirty="0" smtClean="0"/>
              <a:t>Writing your own</a:t>
            </a:r>
          </a:p>
          <a:p>
            <a:pPr lvl="3"/>
            <a:r>
              <a:rPr lang="en-US" dirty="0" smtClean="0"/>
              <a:t>Major improvements to </a:t>
            </a:r>
            <a:r>
              <a:rPr lang="en-US" dirty="0" err="1" smtClean="0"/>
              <a:t>addpermplus</a:t>
            </a:r>
            <a:endParaRPr lang="en-US" dirty="0" smtClean="0"/>
          </a:p>
          <a:p>
            <a:pPr lvl="3"/>
            <a:r>
              <a:rPr lang="en-US" dirty="0" smtClean="0"/>
              <a:t>Create new accounts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7 hints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addpermplus.sh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parm</a:t>
            </a:r>
            <a:r>
              <a:rPr lang="en-US" dirty="0" smtClean="0"/>
              <a:t> must be only u, g, o, or a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parm</a:t>
            </a:r>
            <a:r>
              <a:rPr lang="en-US" dirty="0" smtClean="0"/>
              <a:t> must be only r, w, or x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parm</a:t>
            </a:r>
            <a:r>
              <a:rPr lang="en-US" dirty="0" smtClean="0"/>
              <a:t> must be a valid name</a:t>
            </a:r>
          </a:p>
          <a:p>
            <a:pPr lvl="1"/>
            <a:r>
              <a:rPr lang="en-US" dirty="0" smtClean="0"/>
              <a:t>You decide what a valid name consists of</a:t>
            </a:r>
          </a:p>
          <a:p>
            <a:pPr lvl="2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characters</a:t>
            </a:r>
          </a:p>
          <a:p>
            <a:pPr lvl="2"/>
            <a:r>
              <a:rPr lang="en-US" dirty="0" smtClean="0"/>
              <a:t>anything else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Document your choice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 and document it's working</a:t>
            </a:r>
          </a:p>
          <a:p>
            <a:pPr lvl="1"/>
            <a:r>
              <a:rPr lang="en-US" dirty="0" smtClean="0"/>
              <a:t>Show proper rejections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Source for the new IDs will be an spreadsheet (e.g. Excel) file</a:t>
            </a:r>
          </a:p>
          <a:p>
            <a:pPr lvl="1"/>
            <a:r>
              <a:rPr lang="en-US" dirty="0" smtClean="0"/>
              <a:t>Contains at least </a:t>
            </a:r>
            <a:r>
              <a:rPr lang="en-US" dirty="0" err="1" smtClean="0"/>
              <a:t>Firstname</a:t>
            </a:r>
            <a:r>
              <a:rPr lang="en-US" dirty="0" smtClean="0"/>
              <a:t> and </a:t>
            </a:r>
            <a:r>
              <a:rPr lang="en-US" dirty="0" err="1" smtClean="0"/>
              <a:t>Lastname</a:t>
            </a:r>
            <a:endParaRPr lang="en-US" dirty="0" smtClean="0"/>
          </a:p>
          <a:p>
            <a:r>
              <a:rPr lang="en-US" dirty="0" smtClean="0"/>
              <a:t>Convert (save) e.g. Excel .</a:t>
            </a:r>
            <a:r>
              <a:rPr lang="en-US" dirty="0" err="1" smtClean="0"/>
              <a:t>xlsx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.csv file</a:t>
            </a:r>
          </a:p>
          <a:p>
            <a:r>
              <a:rPr lang="en-US" dirty="0" smtClean="0">
                <a:sym typeface="Wingdings" pitchFamily="2" charset="2"/>
              </a:rPr>
              <a:t>Read the </a:t>
            </a:r>
            <a:r>
              <a:rPr lang="en-US" dirty="0" err="1" smtClean="0">
                <a:sym typeface="Wingdings" pitchFamily="2" charset="2"/>
              </a:rPr>
              <a:t>csv</a:t>
            </a:r>
            <a:r>
              <a:rPr lang="en-US" dirty="0" smtClean="0">
                <a:sym typeface="Wingdings" pitchFamily="2" charset="2"/>
              </a:rPr>
              <a:t> file to generate usernames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Up to first 6 character of </a:t>
            </a:r>
            <a:r>
              <a:rPr lang="en-US" dirty="0" err="1" smtClean="0">
                <a:sym typeface="Wingdings" pitchFamily="2" charset="2"/>
              </a:rPr>
              <a:t>lastname</a:t>
            </a:r>
            <a:r>
              <a:rPr lang="en-US" dirty="0" smtClean="0">
                <a:sym typeface="Wingdings" pitchFamily="2" charset="2"/>
              </a:rPr>
              <a:t>  last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characters of </a:t>
            </a:r>
            <a:r>
              <a:rPr lang="en-US" dirty="0" err="1" smtClean="0">
                <a:sym typeface="Wingdings" pitchFamily="2" charset="2"/>
              </a:rPr>
              <a:t>firstname</a:t>
            </a:r>
            <a:r>
              <a:rPr lang="en-US" dirty="0" smtClean="0">
                <a:sym typeface="Wingdings" pitchFamily="2" charset="2"/>
              </a:rPr>
              <a:t>  first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Concatinate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last+first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Create an account for each user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Home directory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Assign a random pw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Your choice for length (but at least 6 chars)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Your choice for chars (but at least alpha + </a:t>
            </a:r>
            <a:r>
              <a:rPr lang="en-US" dirty="0" err="1" smtClean="0">
                <a:sym typeface="Wingdings" pitchFamily="2" charset="2"/>
              </a:rPr>
              <a:t>numerics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Many samples on the internet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Record the pw somewhere so it can be sent to the user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Recommend creating a new .</a:t>
            </a:r>
            <a:r>
              <a:rPr lang="en-US" dirty="0" err="1" smtClean="0">
                <a:sym typeface="Wingdings" pitchFamily="2" charset="2"/>
              </a:rPr>
              <a:t>csv</a:t>
            </a:r>
            <a:r>
              <a:rPr lang="en-US" dirty="0" smtClean="0">
                <a:sym typeface="Wingdings" pitchFamily="2" charset="2"/>
              </a:rPr>
              <a:t> file with the </a:t>
            </a:r>
            <a:r>
              <a:rPr lang="en-US" dirty="0" err="1" smtClean="0">
                <a:sym typeface="Wingdings" pitchFamily="2" charset="2"/>
              </a:rPr>
              <a:t>fname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lname</a:t>
            </a:r>
            <a:r>
              <a:rPr lang="en-US" dirty="0" smtClean="0">
                <a:sym typeface="Wingdings" pitchFamily="2" charset="2"/>
              </a:rPr>
              <a:t>, user name and pw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Can be viewed with a text reader or spreadsheet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Force new PW when 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 login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Google to find simple script</a:t>
            </a:r>
          </a:p>
          <a:p>
            <a:r>
              <a:rPr lang="en-US" dirty="0" smtClean="0"/>
              <a:t>If you have </a:t>
            </a:r>
            <a:r>
              <a:rPr lang="en-US" dirty="0" err="1" smtClean="0"/>
              <a:t>openssh</a:t>
            </a:r>
            <a:r>
              <a:rPr lang="en-US" dirty="0" smtClean="0"/>
              <a:t> install it is a simple one-liner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Upload to Canvas:</a:t>
            </a:r>
          </a:p>
          <a:p>
            <a:pPr lvl="1"/>
            <a:r>
              <a:rPr lang="en-US" dirty="0" smtClean="0"/>
              <a:t>.doc file </a:t>
            </a:r>
          </a:p>
          <a:p>
            <a:pPr lvl="2"/>
            <a:r>
              <a:rPr lang="en-US" dirty="0" smtClean="0"/>
              <a:t>Copy of scripts code</a:t>
            </a:r>
          </a:p>
          <a:p>
            <a:pPr lvl="2"/>
            <a:r>
              <a:rPr lang="en-US" dirty="0" smtClean="0"/>
              <a:t>Copy showing script running</a:t>
            </a:r>
          </a:p>
          <a:p>
            <a:pPr lvl="3"/>
            <a:r>
              <a:rPr lang="en-US" dirty="0" smtClean="0"/>
              <a:t>Working with good data</a:t>
            </a:r>
          </a:p>
          <a:p>
            <a:pPr lvl="3"/>
            <a:r>
              <a:rPr lang="en-US" dirty="0" smtClean="0"/>
              <a:t>Rejecting bad data</a:t>
            </a:r>
          </a:p>
          <a:p>
            <a:pPr lvl="1"/>
            <a:r>
              <a:rPr lang="en-US" dirty="0" smtClean="0"/>
              <a:t>Enhanced </a:t>
            </a:r>
            <a:r>
              <a:rPr lang="en-US" dirty="0" err="1" smtClean="0"/>
              <a:t>addpermplus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New accounts code</a:t>
            </a:r>
          </a:p>
          <a:p>
            <a:pPr lvl="2"/>
            <a:r>
              <a:rPr lang="en-US" dirty="0" smtClean="0"/>
              <a:t>Can be one module, or a suite of modules</a:t>
            </a:r>
          </a:p>
          <a:p>
            <a:pPr lvl="3"/>
            <a:r>
              <a:rPr lang="en-US" dirty="0" smtClean="0"/>
              <a:t>Document how it works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next week</a:t>
            </a:r>
          </a:p>
          <a:p>
            <a:pPr lvl="1"/>
            <a:r>
              <a:rPr lang="en-US" dirty="0" smtClean="0"/>
              <a:t>Start of Next Lab</a:t>
            </a:r>
          </a:p>
          <a:p>
            <a:r>
              <a:rPr lang="en-US" dirty="0" smtClean="0"/>
              <a:t>This lab is worth 20 points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</TotalTime>
  <Words>338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Clarity</vt:lpstr>
      <vt:lpstr>ITIS 3110 Lab 7</vt:lpstr>
      <vt:lpstr>Final Projects</vt:lpstr>
      <vt:lpstr>Lab 2 and 7</vt:lpstr>
      <vt:lpstr>Lab 7 hints</vt:lpstr>
      <vt:lpstr>Improve addpermplus.sh</vt:lpstr>
      <vt:lpstr>Create new accounts</vt:lpstr>
      <vt:lpstr>Random Password</vt:lpstr>
      <vt:lpstr>Deliverables</vt:lpstr>
      <vt:lpstr>Lab 7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6</dc:title>
  <dc:creator>Tony Kombol</dc:creator>
  <cp:lastModifiedBy>Kombol, Tony</cp:lastModifiedBy>
  <cp:revision>24</cp:revision>
  <dcterms:modified xsi:type="dcterms:W3CDTF">2016-10-12T17:38:55Z</dcterms:modified>
</cp:coreProperties>
</file>