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21"/>
  </p:handoutMasterIdLst>
  <p:sldIdLst>
    <p:sldId id="256" r:id="rId2"/>
    <p:sldId id="292" r:id="rId3"/>
    <p:sldId id="286" r:id="rId4"/>
    <p:sldId id="293" r:id="rId5"/>
    <p:sldId id="290" r:id="rId6"/>
    <p:sldId id="291" r:id="rId7"/>
    <p:sldId id="294" r:id="rId8"/>
    <p:sldId id="297" r:id="rId9"/>
    <p:sldId id="298" r:id="rId10"/>
    <p:sldId id="295" r:id="rId11"/>
    <p:sldId id="299" r:id="rId12"/>
    <p:sldId id="300" r:id="rId13"/>
    <p:sldId id="301" r:id="rId14"/>
    <p:sldId id="302" r:id="rId15"/>
    <p:sldId id="296" r:id="rId16"/>
    <p:sldId id="303" r:id="rId17"/>
    <p:sldId id="304" r:id="rId18"/>
    <p:sldId id="285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tmlhelp.com/" TargetMode="External"/><Relationship Id="rId2" Type="http://schemas.openxmlformats.org/officeDocument/2006/relationships/hyperlink" Target="http://www.w3schools.com/ht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</a:t>
            </a:r>
          </a:p>
          <a:p>
            <a:pPr eaLnBrk="1" hangingPunct="1"/>
            <a:r>
              <a:rPr lang="en-US" dirty="0" smtClean="0"/>
              <a:t>Document Markup and Publishing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and References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886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Three types of development tools can be used in HTML markup: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Plain text editors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Notepad (Windows)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err="1" smtClean="0"/>
              <a:t>Gedit</a:t>
            </a:r>
            <a:r>
              <a:rPr lang="en-US" dirty="0" smtClean="0"/>
              <a:t> (Linux)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HTML editors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Notepad++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BBEdit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Web authoring software programs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Dreamweaver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FrontPage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…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and References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6705600" cy="3657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Creating clean markup makes it easier for developers to: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Troubleshoot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Edit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Modify markup and scripts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and References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HTML markup can be used to create page layouts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Most common methods are using tables and frames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Styles gaining popularity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Using 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&lt;div&gt;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Positioning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Especially Web 2.0 applications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and References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Many useful markup and scripting references are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Can be found in books or any search portal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Offer a wide range of references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Online training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Help guides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Certification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Specific guidelines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and References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Each developer should select a variety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Books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Courses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Guides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Best suited to individual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Skills levels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Learning preferences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Publishing a Site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Prior to publishing a Web site, follow these three important steps: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Identify the location and size of project files to be published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Obtain the process for accessing the server and address of the host server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Obtain a Uniform Resource Locator (URL) or Web address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Publishing a Site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A site can be published, or uploaded, to a Web server in several ways: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Upload it using the built-in component of Web authoring software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Use a File Transfer Protocol (FTP) program  </a:t>
            </a:r>
          </a:p>
          <a:p>
            <a:pPr marL="971550" lvl="1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Copy the file to the appropriate directory</a:t>
            </a:r>
          </a:p>
          <a:p>
            <a:pPr lvl="1"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Publishing a Site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In many cases, a systems administrator or technical support personnel can assist with this process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None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An understanding of document markup</a:t>
            </a:r>
          </a:p>
          <a:p>
            <a:pPr eaLnBrk="1" hangingPunct="1"/>
            <a:r>
              <a:rPr lang="en-US" sz="2800" dirty="0" smtClean="0"/>
              <a:t>Advantages of using manual markup and Web authoring software</a:t>
            </a:r>
          </a:p>
          <a:p>
            <a:pPr eaLnBrk="1" hangingPunct="1"/>
            <a:r>
              <a:rPr lang="en-US" sz="2800" dirty="0" smtClean="0"/>
              <a:t>The basic structure and syntax of document markup</a:t>
            </a:r>
          </a:p>
          <a:p>
            <a:pPr eaLnBrk="1" hangingPunct="1"/>
            <a:r>
              <a:rPr lang="en-US" sz="2800" dirty="0" smtClean="0"/>
              <a:t>Basic HTML syntax and guidelines</a:t>
            </a:r>
          </a:p>
          <a:p>
            <a:pPr eaLnBrk="1" hangingPunct="1"/>
            <a:r>
              <a:rPr lang="en-US" sz="2800" dirty="0" smtClean="0"/>
              <a:t>Availability of markup and scripting references</a:t>
            </a:r>
          </a:p>
          <a:p>
            <a:pPr eaLnBrk="1" hangingPunct="1"/>
            <a:r>
              <a:rPr lang="en-US" sz="2800" dirty="0" smtClean="0"/>
              <a:t>Process for publishing Web pages and sites</a:t>
            </a:r>
          </a:p>
          <a:p>
            <a:pPr eaLnBrk="1" hangingPunct="1"/>
            <a:r>
              <a:rPr lang="en-US" sz="2800" dirty="0" smtClean="0"/>
              <a:t>Guidelines for listing sites on search portals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in Detail in PTW part of course: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Structure</a:t>
            </a:r>
          </a:p>
          <a:p>
            <a:r>
              <a:rPr lang="en-US" dirty="0" smtClean="0"/>
              <a:t>HTML Markup</a:t>
            </a:r>
          </a:p>
          <a:p>
            <a:r>
              <a:rPr lang="en-US" dirty="0" smtClean="0"/>
              <a:t>Document Markup Guidelines</a:t>
            </a:r>
          </a:p>
          <a:p>
            <a:r>
              <a:rPr lang="en-US" dirty="0" smtClean="0"/>
              <a:t>Using Document Markup for 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Markup Basics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Web developers should have at least a basic knowledge of Hypertext Markup Language (HTML) to understand the basic structure, language, syntax, and layout of Web pages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As a rule, Web developers should have knowledge of markup and scripting languages and Web authoring programs to allow for greater flexibility in development methods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Markup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W3SCHOOLS</a:t>
            </a:r>
          </a:p>
          <a:p>
            <a:pPr lvl="1"/>
            <a:r>
              <a:rPr lang="en-US" dirty="0" smtClean="0">
                <a:hlinkClick r:id="rId2"/>
              </a:rPr>
              <a:t>http://www.w3schools.com/html/</a:t>
            </a:r>
            <a:r>
              <a:rPr lang="en-US" dirty="0" smtClean="0"/>
              <a:t> </a:t>
            </a:r>
          </a:p>
          <a:p>
            <a:r>
              <a:rPr lang="en-US" dirty="0" smtClean="0"/>
              <a:t>WDG</a:t>
            </a:r>
          </a:p>
          <a:p>
            <a:pPr lvl="1"/>
            <a:r>
              <a:rPr lang="en-US" dirty="0" smtClean="0">
                <a:hlinkClick r:id="rId3"/>
              </a:rPr>
              <a:t>http://htmlhelp.com/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W3C</a:t>
            </a:r>
          </a:p>
          <a:p>
            <a:pPr lvl="1"/>
            <a:r>
              <a:rPr lang="en-US" dirty="0" smtClean="0">
                <a:hlinkClick r:id="rId4"/>
              </a:rPr>
              <a:t>http://www.w3.org/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smtClean="0"/>
              <a:t>of Publishing a Web Site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Project Files</a:t>
            </a:r>
          </a:p>
          <a:p>
            <a:r>
              <a:rPr lang="en-US" dirty="0" smtClean="0"/>
              <a:t>Folder and File Management</a:t>
            </a:r>
          </a:p>
          <a:p>
            <a:r>
              <a:rPr lang="en-US" dirty="0" smtClean="0"/>
              <a:t>Obtaining the Process for Server Access and Address</a:t>
            </a:r>
          </a:p>
          <a:p>
            <a:r>
              <a:rPr lang="en-US" dirty="0" smtClean="0"/>
              <a:t>Obtaining a URL</a:t>
            </a:r>
          </a:p>
          <a:p>
            <a:r>
              <a:rPr lang="en-US" dirty="0" smtClean="0"/>
              <a:t>Uploading the Site</a:t>
            </a:r>
          </a:p>
          <a:p>
            <a:r>
              <a:rPr lang="en-US" smtClean="0"/>
              <a:t>Listing a New Site on a Search Portal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Structure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Basic Web page has two major structural sections: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Header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Body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Structure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Header contains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Site Title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Meta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Embedded scripting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Format styles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000" dirty="0" smtClean="0"/>
              <a:t>CSS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 Add specific functions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000" dirty="0" smtClean="0"/>
              <a:t>JavaScript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Structure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Body contains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Main Web site textual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Hyperlinks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References that load graphics and multimedia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Any inline scripts on the page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802</TotalTime>
  <Words>794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Capsules</vt:lpstr>
      <vt:lpstr>Web Development A Visual-Spatial Approach</vt:lpstr>
      <vt:lpstr>Learning Objectives</vt:lpstr>
      <vt:lpstr>Covered in Detail in PTW part of course:</vt:lpstr>
      <vt:lpstr>Document Markup Basics</vt:lpstr>
      <vt:lpstr>Document Markup Resources</vt:lpstr>
      <vt:lpstr>Process of Publishing a Web Site</vt:lpstr>
      <vt:lpstr>Document Structure</vt:lpstr>
      <vt:lpstr>Document Structure</vt:lpstr>
      <vt:lpstr>Document Structure</vt:lpstr>
      <vt:lpstr>Guidelines and References</vt:lpstr>
      <vt:lpstr>Guidelines and References</vt:lpstr>
      <vt:lpstr>Guidelines and References</vt:lpstr>
      <vt:lpstr>Guidelines and References</vt:lpstr>
      <vt:lpstr>Guidelines and References</vt:lpstr>
      <vt:lpstr>Publishing a Site</vt:lpstr>
      <vt:lpstr>Publishing a Site</vt:lpstr>
      <vt:lpstr>Publishing a Site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50</cp:revision>
  <dcterms:created xsi:type="dcterms:W3CDTF">2003-08-28T16:54:56Z</dcterms:created>
  <dcterms:modified xsi:type="dcterms:W3CDTF">2012-07-18T18:52:49Z</dcterms:modified>
</cp:coreProperties>
</file>