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61"/>
  </p:notesMasterIdLst>
  <p:handoutMasterIdLst>
    <p:handoutMasterId r:id="rId62"/>
  </p:handout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336" r:id="rId15"/>
    <p:sldId id="337" r:id="rId16"/>
    <p:sldId id="338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0" r:id="rId49"/>
    <p:sldId id="371" r:id="rId50"/>
    <p:sldId id="372" r:id="rId51"/>
    <p:sldId id="373" r:id="rId52"/>
    <p:sldId id="374" r:id="rId53"/>
    <p:sldId id="375" r:id="rId54"/>
    <p:sldId id="376" r:id="rId55"/>
    <p:sldId id="377" r:id="rId56"/>
    <p:sldId id="378" r:id="rId57"/>
    <p:sldId id="379" r:id="rId58"/>
    <p:sldId id="380" r:id="rId59"/>
    <p:sldId id="381" r:id="rId6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52" autoAdjust="0"/>
  </p:normalViewPr>
  <p:slideViewPr>
    <p:cSldViewPr>
      <p:cViewPr varScale="1">
        <p:scale>
          <a:sx n="83" d="100"/>
          <a:sy n="83" d="100"/>
        </p:scale>
        <p:origin x="-90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32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image" Target="../media/image56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image" Target="../media/image60.e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e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image" Target="../media/image70.e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4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emf"/><Relationship Id="rId1" Type="http://schemas.openxmlformats.org/officeDocument/2006/relationships/image" Target="../media/image80.emf"/></Relationships>
</file>

<file path=ppt/drawings/_rels/vmlDrawing4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4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image" Target="../media/image8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drawings/_rels/vmlDrawing4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image" Target="../media/image88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/Relationships>
</file>

<file path=ppt/drawings/_rels/vmlDrawing47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emf"/><Relationship Id="rId1" Type="http://schemas.openxmlformats.org/officeDocument/2006/relationships/image" Target="../media/image92.e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emf"/><Relationship Id="rId1" Type="http://schemas.openxmlformats.org/officeDocument/2006/relationships/image" Target="../media/image94.emf"/></Relationships>
</file>

<file path=ppt/drawings/_rels/vmlDrawing4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8.emf"/><Relationship Id="rId1" Type="http://schemas.openxmlformats.org/officeDocument/2006/relationships/image" Target="../media/image9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5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emf"/><Relationship Id="rId1" Type="http://schemas.openxmlformats.org/officeDocument/2006/relationships/image" Target="../media/image99.e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emf"/><Relationship Id="rId1" Type="http://schemas.openxmlformats.org/officeDocument/2006/relationships/image" Target="../media/image101.e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image" Target="../media/image103.e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emf"/><Relationship Id="rId1" Type="http://schemas.openxmlformats.org/officeDocument/2006/relationships/image" Target="../media/image105.emf"/></Relationships>
</file>

<file path=ppt/drawings/_rels/vmlDrawing5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image" Target="../media/image107.emf"/></Relationships>
</file>

<file path=ppt/drawings/_rels/vmlDrawing5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emf"/><Relationship Id="rId1" Type="http://schemas.openxmlformats.org/officeDocument/2006/relationships/image" Target="../media/image109.emf"/></Relationships>
</file>

<file path=ppt/drawings/_rels/vmlDrawing5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image" Target="../media/image111.emf"/></Relationships>
</file>

<file path=ppt/drawings/_rels/vmlDrawing5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emf"/><Relationship Id="rId1" Type="http://schemas.openxmlformats.org/officeDocument/2006/relationships/image" Target="../media/image113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emf"/><Relationship Id="rId1" Type="http://schemas.openxmlformats.org/officeDocument/2006/relationships/image" Target="../media/image115.emf"/></Relationships>
</file>

<file path=ppt/drawings/_rels/vmlDrawing5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emf"/><Relationship Id="rId1" Type="http://schemas.openxmlformats.org/officeDocument/2006/relationships/image" Target="../media/image11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6/10/2014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772400" cy="553998"/>
          </a:xfrm>
        </p:spPr>
        <p:txBody>
          <a:bodyPr lIns="0" tIns="0" rIns="0" bIns="0" anchor="t" anchorCtr="0">
            <a:spAutoFit/>
          </a:bodyPr>
          <a:lstStyle>
            <a:lvl1pPr>
              <a:defRPr sz="3600" b="1" i="0" baseline="0">
                <a:solidFill>
                  <a:srgbClr val="0033CC"/>
                </a:solidFill>
              </a:defRPr>
            </a:lvl1pPr>
          </a:lstStyle>
          <a:p>
            <a:r>
              <a:rPr lang="en-US" dirty="0" smtClean="0"/>
              <a:t>Chapter number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8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7315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600" b="1" i="0" baseline="0">
                <a:solidFill>
                  <a:srgbClr val="0033CC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/>
          </a:p>
          <a:p>
            <a:pPr algn="r">
              <a:defRPr/>
            </a:pPr>
            <a:r>
              <a:rPr lang="en-US" sz="90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70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 bwMode="auto">
          <a:xfrm>
            <a:off x="762000" y="6248400"/>
            <a:ext cx="1981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2895600" y="6248400"/>
            <a:ext cx="3352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/>
              <a:t>Slide </a:t>
            </a:r>
            <a:fld id="{BF5C1183-B085-4070-A402-C03A3F977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package" Target="../embeddings/Microsoft_Word_Document19.docx"/><Relationship Id="rId4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21.docx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3.png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Document24.docx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9.emf"/><Relationship Id="rId5" Type="http://schemas.openxmlformats.org/officeDocument/2006/relationships/package" Target="../embeddings/Microsoft_Word_Document27.docx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3.emf"/><Relationship Id="rId5" Type="http://schemas.openxmlformats.org/officeDocument/2006/relationships/package" Target="../embeddings/Microsoft_Word_Document30.docx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5.emf"/><Relationship Id="rId5" Type="http://schemas.openxmlformats.org/officeDocument/2006/relationships/package" Target="../embeddings/Microsoft_Word_Document32.docx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7.emf"/><Relationship Id="rId5" Type="http://schemas.openxmlformats.org/officeDocument/2006/relationships/package" Target="../embeddings/Microsoft_Word_Document34.docx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9.emf"/><Relationship Id="rId5" Type="http://schemas.openxmlformats.org/officeDocument/2006/relationships/package" Target="../embeddings/Microsoft_Word_Document36.docx"/><Relationship Id="rId4" Type="http://schemas.openxmlformats.org/officeDocument/2006/relationships/image" Target="../media/image3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1.emf"/><Relationship Id="rId5" Type="http://schemas.openxmlformats.org/officeDocument/2006/relationships/package" Target="../embeddings/Microsoft_Word_Document38.docx"/><Relationship Id="rId4" Type="http://schemas.openxmlformats.org/officeDocument/2006/relationships/image" Target="../media/image40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3.emf"/><Relationship Id="rId5" Type="http://schemas.openxmlformats.org/officeDocument/2006/relationships/package" Target="../embeddings/Microsoft_Word_Document40.docx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Document42.docx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7.emf"/><Relationship Id="rId5" Type="http://schemas.openxmlformats.org/officeDocument/2006/relationships/package" Target="../embeddings/Microsoft_Word_Document44.docx"/><Relationship Id="rId4" Type="http://schemas.openxmlformats.org/officeDocument/2006/relationships/image" Target="../media/image46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49.emf"/><Relationship Id="rId5" Type="http://schemas.openxmlformats.org/officeDocument/2006/relationships/package" Target="../embeddings/Microsoft_Word_Document46.docx"/><Relationship Id="rId4" Type="http://schemas.openxmlformats.org/officeDocument/2006/relationships/image" Target="../media/image4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Word_Document48.doc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3.emf"/><Relationship Id="rId5" Type="http://schemas.openxmlformats.org/officeDocument/2006/relationships/package" Target="../embeddings/Microsoft_Word_Document50.docx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55.png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Word_Document53.docx"/><Relationship Id="rId4" Type="http://schemas.openxmlformats.org/officeDocument/2006/relationships/image" Target="../media/image5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4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55.docx"/><Relationship Id="rId4" Type="http://schemas.openxmlformats.org/officeDocument/2006/relationships/image" Target="../media/image5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61.emf"/><Relationship Id="rId5" Type="http://schemas.openxmlformats.org/officeDocument/2006/relationships/package" Target="../embeddings/Microsoft_Word_Document57.docx"/><Relationship Id="rId4" Type="http://schemas.openxmlformats.org/officeDocument/2006/relationships/image" Target="../media/image6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Word_Document59.docx"/><Relationship Id="rId4" Type="http://schemas.openxmlformats.org/officeDocument/2006/relationships/image" Target="../media/image6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65.emf"/><Relationship Id="rId5" Type="http://schemas.openxmlformats.org/officeDocument/2006/relationships/package" Target="../embeddings/Microsoft_Word_Document61.docx"/><Relationship Id="rId4" Type="http://schemas.openxmlformats.org/officeDocument/2006/relationships/image" Target="../media/image6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67.emf"/><Relationship Id="rId5" Type="http://schemas.openxmlformats.org/officeDocument/2006/relationships/package" Target="../embeddings/Microsoft_Word_Document63.docx"/><Relationship Id="rId4" Type="http://schemas.openxmlformats.org/officeDocument/2006/relationships/image" Target="../media/image66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69.emf"/><Relationship Id="rId5" Type="http://schemas.openxmlformats.org/officeDocument/2006/relationships/package" Target="../embeddings/Microsoft_Word_Document65.docx"/><Relationship Id="rId4" Type="http://schemas.openxmlformats.org/officeDocument/2006/relationships/image" Target="../media/image68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Word_Document67.docx"/><Relationship Id="rId4" Type="http://schemas.openxmlformats.org/officeDocument/2006/relationships/image" Target="../media/image7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Word_Document69.docx"/><Relationship Id="rId4" Type="http://schemas.openxmlformats.org/officeDocument/2006/relationships/image" Target="../media/image7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75.emf"/><Relationship Id="rId5" Type="http://schemas.openxmlformats.org/officeDocument/2006/relationships/package" Target="../embeddings/Microsoft_Word_Document71.docx"/><Relationship Id="rId4" Type="http://schemas.openxmlformats.org/officeDocument/2006/relationships/image" Target="../media/image74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Document73.docx"/><Relationship Id="rId4" Type="http://schemas.openxmlformats.org/officeDocument/2006/relationships/image" Target="../media/image7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Word_Document7.docx"/><Relationship Id="rId4" Type="http://schemas.openxmlformats.org/officeDocument/2006/relationships/image" Target="../media/image6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79.emf"/><Relationship Id="rId5" Type="http://schemas.openxmlformats.org/officeDocument/2006/relationships/package" Target="../embeddings/Microsoft_Word_Document75.docx"/><Relationship Id="rId4" Type="http://schemas.openxmlformats.org/officeDocument/2006/relationships/image" Target="../media/image7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81.emf"/><Relationship Id="rId5" Type="http://schemas.openxmlformats.org/officeDocument/2006/relationships/package" Target="../embeddings/Microsoft_Word_Document77.docx"/><Relationship Id="rId4" Type="http://schemas.openxmlformats.org/officeDocument/2006/relationships/image" Target="../media/image8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7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Document79.docx"/><Relationship Id="rId4" Type="http://schemas.openxmlformats.org/officeDocument/2006/relationships/image" Target="../media/image8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85.emf"/><Relationship Id="rId5" Type="http://schemas.openxmlformats.org/officeDocument/2006/relationships/package" Target="../embeddings/Microsoft_Word_Document81.docx"/><Relationship Id="rId4" Type="http://schemas.openxmlformats.org/officeDocument/2006/relationships/image" Target="../media/image84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87.png"/><Relationship Id="rId4" Type="http://schemas.openxmlformats.org/officeDocument/2006/relationships/image" Target="../media/image8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89.emf"/><Relationship Id="rId5" Type="http://schemas.openxmlformats.org/officeDocument/2006/relationships/package" Target="../embeddings/Microsoft_Word_Document84.docx"/><Relationship Id="rId4" Type="http://schemas.openxmlformats.org/officeDocument/2006/relationships/image" Target="../media/image88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91.png"/><Relationship Id="rId4" Type="http://schemas.openxmlformats.org/officeDocument/2006/relationships/image" Target="../media/image90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93.emf"/><Relationship Id="rId5" Type="http://schemas.openxmlformats.org/officeDocument/2006/relationships/package" Target="../embeddings/Microsoft_Word_Document87.docx"/><Relationship Id="rId4" Type="http://schemas.openxmlformats.org/officeDocument/2006/relationships/image" Target="../media/image92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8.docx"/><Relationship Id="rId7" Type="http://schemas.openxmlformats.org/officeDocument/2006/relationships/image" Target="../media/image9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package" Target="../embeddings/Microsoft_Word_Document89.docx"/><Relationship Id="rId5" Type="http://schemas.openxmlformats.org/officeDocument/2006/relationships/image" Target="../media/image96.png"/><Relationship Id="rId4" Type="http://schemas.openxmlformats.org/officeDocument/2006/relationships/image" Target="../media/image94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98.emf"/><Relationship Id="rId5" Type="http://schemas.openxmlformats.org/officeDocument/2006/relationships/package" Target="../embeddings/Microsoft_Word_Document91.docx"/><Relationship Id="rId4" Type="http://schemas.openxmlformats.org/officeDocument/2006/relationships/image" Target="../media/image9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Document9.docx"/><Relationship Id="rId4" Type="http://schemas.openxmlformats.org/officeDocument/2006/relationships/image" Target="../media/image8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00.emf"/><Relationship Id="rId5" Type="http://schemas.openxmlformats.org/officeDocument/2006/relationships/package" Target="../embeddings/Microsoft_Word_Document93.docx"/><Relationship Id="rId4" Type="http://schemas.openxmlformats.org/officeDocument/2006/relationships/image" Target="../media/image9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6" Type="http://schemas.openxmlformats.org/officeDocument/2006/relationships/image" Target="../media/image102.emf"/><Relationship Id="rId5" Type="http://schemas.openxmlformats.org/officeDocument/2006/relationships/package" Target="../embeddings/Microsoft_Word_Document95.docx"/><Relationship Id="rId4" Type="http://schemas.openxmlformats.org/officeDocument/2006/relationships/image" Target="../media/image101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104.emf"/><Relationship Id="rId5" Type="http://schemas.openxmlformats.org/officeDocument/2006/relationships/package" Target="../embeddings/Microsoft_Word_Document97.docx"/><Relationship Id="rId4" Type="http://schemas.openxmlformats.org/officeDocument/2006/relationships/image" Target="../media/image103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9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06.emf"/><Relationship Id="rId5" Type="http://schemas.openxmlformats.org/officeDocument/2006/relationships/package" Target="../embeddings/Microsoft_Word_Document99.docx"/><Relationship Id="rId4" Type="http://schemas.openxmlformats.org/officeDocument/2006/relationships/image" Target="../media/image105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08.emf"/><Relationship Id="rId5" Type="http://schemas.openxmlformats.org/officeDocument/2006/relationships/package" Target="../embeddings/Microsoft_Word_Document101.docx"/><Relationship Id="rId4" Type="http://schemas.openxmlformats.org/officeDocument/2006/relationships/image" Target="../media/image107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110.emf"/><Relationship Id="rId5" Type="http://schemas.openxmlformats.org/officeDocument/2006/relationships/package" Target="../embeddings/Microsoft_Word_Document103.docx"/><Relationship Id="rId4" Type="http://schemas.openxmlformats.org/officeDocument/2006/relationships/image" Target="../media/image10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12.emf"/><Relationship Id="rId5" Type="http://schemas.openxmlformats.org/officeDocument/2006/relationships/package" Target="../embeddings/Microsoft_Word_Document105.docx"/><Relationship Id="rId4" Type="http://schemas.openxmlformats.org/officeDocument/2006/relationships/image" Target="../media/image111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14.emf"/><Relationship Id="rId5" Type="http://schemas.openxmlformats.org/officeDocument/2006/relationships/package" Target="../embeddings/Microsoft_Word_Document107.docx"/><Relationship Id="rId4" Type="http://schemas.openxmlformats.org/officeDocument/2006/relationships/image" Target="../media/image113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116.emf"/><Relationship Id="rId5" Type="http://schemas.openxmlformats.org/officeDocument/2006/relationships/package" Target="../embeddings/Microsoft_Word_Document109.docx"/><Relationship Id="rId4" Type="http://schemas.openxmlformats.org/officeDocument/2006/relationships/image" Target="../media/image115.e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6" Type="http://schemas.openxmlformats.org/officeDocument/2006/relationships/image" Target="../media/image118.emf"/><Relationship Id="rId5" Type="http://schemas.openxmlformats.org/officeDocument/2006/relationships/package" Target="../embeddings/Microsoft_Word_Document111.docx"/><Relationship Id="rId4" Type="http://schemas.openxmlformats.org/officeDocument/2006/relationships/image" Target="../media/image11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Word_Document11.docx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Document13.docx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Document15.docx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smtClean="0">
              <a:latin typeface="Times New Roman"/>
            </a:endParaRPr>
          </a:p>
          <a:p>
            <a:pPr>
              <a:defRPr/>
            </a:pPr>
            <a:r>
              <a:rPr lang="en-US" smtClean="0"/>
              <a:t>Slide </a:t>
            </a:r>
            <a:fld id="{BF5C1183-B085-4070-A402-C03A3F977D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242326"/>
              </p:ext>
            </p:extLst>
          </p:nvPr>
        </p:nvGraphicFramePr>
        <p:xfrm>
          <a:off x="914400" y="1600200"/>
          <a:ext cx="7301323" cy="310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3" name="Document" r:id="rId3" imgW="7301323" imgH="3101248" progId="Word.Document.12">
                  <p:embed/>
                </p:oleObj>
              </mc:Choice>
              <mc:Fallback>
                <p:oleObj name="Document" r:id="rId3" imgW="7301323" imgH="31012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1600200"/>
                        <a:ext cx="7301323" cy="310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495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339669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3493936"/>
              </p:ext>
            </p:extLst>
          </p:nvPr>
        </p:nvGraphicFramePr>
        <p:xfrm>
          <a:off x="914400" y="1080432"/>
          <a:ext cx="7301323" cy="2881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17" name="Document" r:id="rId5" imgW="7301323" imgH="2881968" progId="Word.Document.12">
                  <p:embed/>
                </p:oleObj>
              </mc:Choice>
              <mc:Fallback>
                <p:oleObj name="Document" r:id="rId5" imgW="7301323" imgH="28819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0432"/>
                        <a:ext cx="7301323" cy="28819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36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561653"/>
              </p:ext>
            </p:extLst>
          </p:nvPr>
        </p:nvGraphicFramePr>
        <p:xfrm>
          <a:off x="914400" y="685800"/>
          <a:ext cx="7292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Document" r:id="rId3" imgW="7301323" imgH="789625" progId="Word.Document.12">
                  <p:embed/>
                </p:oleObj>
              </mc:Choice>
              <mc:Fallback>
                <p:oleObj name="Document" r:id="rId3" imgW="7301323" imgH="78962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318170"/>
              </p:ext>
            </p:extLst>
          </p:nvPr>
        </p:nvGraphicFramePr>
        <p:xfrm>
          <a:off x="914400" y="1081087"/>
          <a:ext cx="7300912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Document" r:id="rId5" imgW="7301323" imgH="1510117" progId="Word.Document.12">
                  <p:embed/>
                </p:oleObj>
              </mc:Choice>
              <mc:Fallback>
                <p:oleObj name="Document" r:id="rId5" imgW="7301323" imgH="15101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1509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20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23720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7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27443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75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94654"/>
              </p:ext>
            </p:extLst>
          </p:nvPr>
        </p:nvGraphicFramePr>
        <p:xfrm>
          <a:off x="914400" y="685800"/>
          <a:ext cx="72929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8" name="Document" r:id="rId3" imgW="7301323" imgH="870999" progId="Word.Document.12">
                  <p:embed/>
                </p:oleObj>
              </mc:Choice>
              <mc:Fallback>
                <p:oleObj name="Document" r:id="rId3" imgW="7301323" imgH="870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175760"/>
              </p:ext>
            </p:extLst>
          </p:nvPr>
        </p:nvGraphicFramePr>
        <p:xfrm>
          <a:off x="914400" y="1114425"/>
          <a:ext cx="7300912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9" name="Document" r:id="rId5" imgW="7301323" imgH="4620366" progId="Word.Document.12">
                  <p:embed/>
                </p:oleObj>
              </mc:Choice>
              <mc:Fallback>
                <p:oleObj name="Document" r:id="rId5" imgW="7301323" imgH="46203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4425"/>
                        <a:ext cx="7300912" cy="4600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47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705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7285"/>
            <a:ext cx="7314287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8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17477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401020"/>
              </p:ext>
            </p:extLst>
          </p:nvPr>
        </p:nvGraphicFramePr>
        <p:xfrm>
          <a:off x="914400" y="1082675"/>
          <a:ext cx="7300912" cy="440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Document" r:id="rId5" imgW="7301323" imgH="4421610" progId="Word.Document.12">
                  <p:embed/>
                </p:oleObj>
              </mc:Choice>
              <mc:Fallback>
                <p:oleObj name="Document" r:id="rId5" imgW="7301323" imgH="4421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2675"/>
                        <a:ext cx="7300912" cy="440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804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598171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3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950" y="1447800"/>
            <a:ext cx="5149850" cy="2500630"/>
          </a:xfrm>
          <a:prstGeom prst="rect">
            <a:avLst/>
          </a:prstGeom>
          <a:effectLst>
            <a:outerShdw blurRad="50800" dist="88900" dir="2700000" algn="tl" rotWithShape="0">
              <a:prstClr val="black">
                <a:alpha val="4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897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353117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8533"/>
              </p:ext>
            </p:extLst>
          </p:nvPr>
        </p:nvGraphicFramePr>
        <p:xfrm>
          <a:off x="914400" y="1068388"/>
          <a:ext cx="72898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3" name="Document" r:id="rId5" imgW="7377498" imgH="5045964" progId="Word.Document.12">
                  <p:embed/>
                </p:oleObj>
              </mc:Choice>
              <mc:Fallback>
                <p:oleObj name="Document" r:id="rId5" imgW="7377498" imgH="50459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8388"/>
                        <a:ext cx="7289800" cy="4972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225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4382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249799"/>
              </p:ext>
            </p:extLst>
          </p:nvPr>
        </p:nvGraphicFramePr>
        <p:xfrm>
          <a:off x="914400" y="1066800"/>
          <a:ext cx="7300912" cy="426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7" name="Document" r:id="rId5" imgW="7301323" imgH="4266421" progId="Word.Document.12">
                  <p:embed/>
                </p:oleObj>
              </mc:Choice>
              <mc:Fallback>
                <p:oleObj name="Document" r:id="rId5" imgW="7301323" imgH="42664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300912" cy="426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25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19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725460"/>
              </p:ext>
            </p:extLst>
          </p:nvPr>
        </p:nvGraphicFramePr>
        <p:xfrm>
          <a:off x="914400" y="685800"/>
          <a:ext cx="72929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Document" r:id="rId3" imgW="7301323" imgH="487529" progId="Word.Document.12">
                  <p:embed/>
                </p:oleObj>
              </mc:Choice>
              <mc:Fallback>
                <p:oleObj name="Document" r:id="rId3" imgW="7301323" imgH="4875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486611"/>
              </p:ext>
            </p:extLst>
          </p:nvPr>
        </p:nvGraphicFramePr>
        <p:xfrm>
          <a:off x="914400" y="1133144"/>
          <a:ext cx="7377498" cy="3362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3" name="Document" r:id="rId5" imgW="7377498" imgH="3363016" progId="Word.Document.12">
                  <p:embed/>
                </p:oleObj>
              </mc:Choice>
              <mc:Fallback>
                <p:oleObj name="Document" r:id="rId5" imgW="7377498" imgH="3363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3144"/>
                        <a:ext cx="7377498" cy="33626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150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5573827"/>
              </p:ext>
            </p:extLst>
          </p:nvPr>
        </p:nvGraphicFramePr>
        <p:xfrm>
          <a:off x="914400" y="685800"/>
          <a:ext cx="72929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4" name="Document" r:id="rId3" imgW="7301323" imgH="532538" progId="Word.Document.12">
                  <p:embed/>
                </p:oleObj>
              </mc:Choice>
              <mc:Fallback>
                <p:oleObj name="Document" r:id="rId3" imgW="7301323" imgH="53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53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007692"/>
              </p:ext>
            </p:extLst>
          </p:nvPr>
        </p:nvGraphicFramePr>
        <p:xfrm>
          <a:off x="914400" y="1135063"/>
          <a:ext cx="7300912" cy="4046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Document" r:id="rId5" imgW="7301323" imgH="4047141" progId="Word.Document.12">
                  <p:embed/>
                </p:oleObj>
              </mc:Choice>
              <mc:Fallback>
                <p:oleObj name="Document" r:id="rId5" imgW="7301323" imgH="40471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5063"/>
                        <a:ext cx="7300912" cy="4046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7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561928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255307"/>
              </p:ext>
            </p:extLst>
          </p:nvPr>
        </p:nvGraphicFramePr>
        <p:xfrm>
          <a:off x="914400" y="1143000"/>
          <a:ext cx="7300912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1" name="Document" r:id="rId5" imgW="7301323" imgH="2508579" progId="Word.Document.12">
                  <p:embed/>
                </p:oleObj>
              </mc:Choice>
              <mc:Fallback>
                <p:oleObj name="Document" r:id="rId5" imgW="7301323" imgH="25085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250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18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9310128"/>
              </p:ext>
            </p:extLst>
          </p:nvPr>
        </p:nvGraphicFramePr>
        <p:xfrm>
          <a:off x="914400" y="685800"/>
          <a:ext cx="73025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4" name="Document" r:id="rId3" imgW="7301323" imgH="875320" progId="Word.Document.12">
                  <p:embed/>
                </p:oleObj>
              </mc:Choice>
              <mc:Fallback>
                <p:oleObj name="Document" r:id="rId3" imgW="7301323" imgH="8753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76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78525"/>
              </p:ext>
            </p:extLst>
          </p:nvPr>
        </p:nvGraphicFramePr>
        <p:xfrm>
          <a:off x="914400" y="1143000"/>
          <a:ext cx="7301323" cy="164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5" name="Document" r:id="rId5" imgW="7301323" imgH="1649462" progId="Word.Document.12">
                  <p:embed/>
                </p:oleObj>
              </mc:Choice>
              <mc:Fallback>
                <p:oleObj name="Document" r:id="rId5" imgW="7301323" imgH="16494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49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0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3703056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322895"/>
              </p:ext>
            </p:extLst>
          </p:nvPr>
        </p:nvGraphicFramePr>
        <p:xfrm>
          <a:off x="914400" y="1143000"/>
          <a:ext cx="7560585" cy="475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Document" r:id="rId5" imgW="7560585" imgH="4752150" progId="Word.Document.12">
                  <p:embed/>
                </p:oleObj>
              </mc:Choice>
              <mc:Fallback>
                <p:oleObj name="Document" r:id="rId5" imgW="7560585" imgH="47521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475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1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6896083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2" name="Document" r:id="rId3" imgW="7301323" imgH="707890" progId="Word.Document.12">
                  <p:embed/>
                </p:oleObj>
              </mc:Choice>
              <mc:Fallback>
                <p:oleObj name="Document" r:id="rId3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80646"/>
              </p:ext>
            </p:extLst>
          </p:nvPr>
        </p:nvGraphicFramePr>
        <p:xfrm>
          <a:off x="914400" y="1143000"/>
          <a:ext cx="7300912" cy="312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3" name="Document" r:id="rId5" imgW="7301323" imgH="3123212" progId="Word.Document.12">
                  <p:embed/>
                </p:oleObj>
              </mc:Choice>
              <mc:Fallback>
                <p:oleObj name="Document" r:id="rId5" imgW="7301323" imgH="312321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12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530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501916"/>
              </p:ext>
            </p:extLst>
          </p:nvPr>
        </p:nvGraphicFramePr>
        <p:xfrm>
          <a:off x="914400" y="685800"/>
          <a:ext cx="730250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6" name="Document" r:id="rId3" imgW="7301323" imgH="591948" progId="Word.Document.12">
                  <p:embed/>
                </p:oleObj>
              </mc:Choice>
              <mc:Fallback>
                <p:oleObj name="Document" r:id="rId3" imgW="7301323" imgH="5919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92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866124"/>
              </p:ext>
            </p:extLst>
          </p:nvPr>
        </p:nvGraphicFramePr>
        <p:xfrm>
          <a:off x="914400" y="1120775"/>
          <a:ext cx="7361238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7" name="Document" r:id="rId5" imgW="7377498" imgH="3685275" progId="Word.Document.12">
                  <p:embed/>
                </p:oleObj>
              </mc:Choice>
              <mc:Fallback>
                <p:oleObj name="Document" r:id="rId5" imgW="7377498" imgH="368527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361238" cy="3668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422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80908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189264"/>
              </p:ext>
            </p:extLst>
          </p:nvPr>
        </p:nvGraphicFramePr>
        <p:xfrm>
          <a:off x="914400" y="1081087"/>
          <a:ext cx="7300912" cy="310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Document" r:id="rId5" imgW="7301323" imgH="3110610" progId="Word.Document.12">
                  <p:embed/>
                </p:oleObj>
              </mc:Choice>
              <mc:Fallback>
                <p:oleObj name="Document" r:id="rId5" imgW="7301323" imgH="31106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1087"/>
                        <a:ext cx="7300912" cy="3109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37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78294"/>
              </p:ext>
            </p:extLst>
          </p:nvPr>
        </p:nvGraphicFramePr>
        <p:xfrm>
          <a:off x="914400" y="685800"/>
          <a:ext cx="73025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4" name="Document" r:id="rId3" imgW="7301323" imgH="566024" progId="Word.Document.12">
                  <p:embed/>
                </p:oleObj>
              </mc:Choice>
              <mc:Fallback>
                <p:oleObj name="Document" r:id="rId3" imgW="7301323" imgH="5660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6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1640783"/>
              </p:ext>
            </p:extLst>
          </p:nvPr>
        </p:nvGraphicFramePr>
        <p:xfrm>
          <a:off x="914400" y="1129652"/>
          <a:ext cx="7560585" cy="14611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5" name="Document" r:id="rId5" imgW="7560585" imgH="1460787" progId="Word.Document.12">
                  <p:embed/>
                </p:oleObj>
              </mc:Choice>
              <mc:Fallback>
                <p:oleObj name="Document" r:id="rId5" imgW="7560585" imgH="1460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9652"/>
                        <a:ext cx="7560585" cy="14611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67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4016212"/>
              </p:ext>
            </p:extLst>
          </p:nvPr>
        </p:nvGraphicFramePr>
        <p:xfrm>
          <a:off x="914400" y="685800"/>
          <a:ext cx="7302500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8" name="Document" r:id="rId3" imgW="7301323" imgH="759379" progId="Word.Document.12">
                  <p:embed/>
                </p:oleObj>
              </mc:Choice>
              <mc:Fallback>
                <p:oleObj name="Document" r:id="rId3" imgW="7301323" imgH="7593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60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098922"/>
              </p:ext>
            </p:extLst>
          </p:nvPr>
        </p:nvGraphicFramePr>
        <p:xfrm>
          <a:off x="914400" y="1120775"/>
          <a:ext cx="7302500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9" name="Document" r:id="rId5" imgW="7301323" imgH="2535944" progId="Word.Document.12">
                  <p:embed/>
                </p:oleObj>
              </mc:Choice>
              <mc:Fallback>
                <p:oleObj name="Document" r:id="rId5" imgW="7301323" imgH="25359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0775"/>
                        <a:ext cx="7302500" cy="2536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684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437766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143000"/>
            <a:ext cx="730348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0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29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40602"/>
              </p:ext>
            </p:extLst>
          </p:nvPr>
        </p:nvGraphicFramePr>
        <p:xfrm>
          <a:off x="914400" y="685800"/>
          <a:ext cx="7302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Document" r:id="rId3" imgW="7301323" imgH="913487" progId="Word.Document.12">
                  <p:embed/>
                </p:oleObj>
              </mc:Choice>
              <mc:Fallback>
                <p:oleObj name="Document" r:id="rId3" imgW="7301323" imgH="9134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0145133"/>
              </p:ext>
            </p:extLst>
          </p:nvPr>
        </p:nvGraphicFramePr>
        <p:xfrm>
          <a:off x="914400" y="1143000"/>
          <a:ext cx="7300912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Document" r:id="rId5" imgW="7301323" imgH="1471950" progId="Word.Document.12">
                  <p:embed/>
                </p:oleObj>
              </mc:Choice>
              <mc:Fallback>
                <p:oleObj name="Document" r:id="rId5" imgW="7301323" imgH="147195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1471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6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7913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2747104"/>
              </p:ext>
            </p:extLst>
          </p:nvPr>
        </p:nvGraphicFramePr>
        <p:xfrm>
          <a:off x="914400" y="1095898"/>
          <a:ext cx="7301323" cy="492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Document" r:id="rId5" imgW="7301323" imgH="4923902" progId="Word.Document.12">
                  <p:embed/>
                </p:oleObj>
              </mc:Choice>
              <mc:Fallback>
                <p:oleObj name="Document" r:id="rId5" imgW="7301323" imgH="4923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5898"/>
                        <a:ext cx="7301323" cy="492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202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052966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9894084"/>
              </p:ext>
            </p:extLst>
          </p:nvPr>
        </p:nvGraphicFramePr>
        <p:xfrm>
          <a:off x="914400" y="1143000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60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6190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184734"/>
              </p:ext>
            </p:extLst>
          </p:nvPr>
        </p:nvGraphicFramePr>
        <p:xfrm>
          <a:off x="914400" y="1143000"/>
          <a:ext cx="73009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912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64083"/>
              </p:ext>
            </p:extLst>
          </p:nvPr>
        </p:nvGraphicFramePr>
        <p:xfrm>
          <a:off x="914400" y="685800"/>
          <a:ext cx="73025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8" name="Document" r:id="rId3" imgW="7301323" imgH="643078" progId="Word.Document.12">
                  <p:embed/>
                </p:oleObj>
              </mc:Choice>
              <mc:Fallback>
                <p:oleObj name="Document" r:id="rId3" imgW="7301323" imgH="643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334448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39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846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559259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434824"/>
              </p:ext>
            </p:extLst>
          </p:nvPr>
        </p:nvGraphicFramePr>
        <p:xfrm>
          <a:off x="914400" y="114300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3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813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9410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813508"/>
              </p:ext>
            </p:extLst>
          </p:nvPr>
        </p:nvGraphicFramePr>
        <p:xfrm>
          <a:off x="914400" y="1090612"/>
          <a:ext cx="7300912" cy="409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7" name="Document" r:id="rId5" imgW="7301323" imgH="4091789" progId="Word.Document.12">
                  <p:embed/>
                </p:oleObj>
              </mc:Choice>
              <mc:Fallback>
                <p:oleObj name="Document" r:id="rId5" imgW="7301323" imgH="40917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0612"/>
                        <a:ext cx="7300912" cy="409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826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18160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295419"/>
              </p:ext>
            </p:extLst>
          </p:nvPr>
        </p:nvGraphicFramePr>
        <p:xfrm>
          <a:off x="914400" y="1088027"/>
          <a:ext cx="7301323" cy="203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Document" r:id="rId5" imgW="7301323" imgH="2036173" progId="Word.Document.12">
                  <p:embed/>
                </p:oleObj>
              </mc:Choice>
              <mc:Fallback>
                <p:oleObj name="Document" r:id="rId5" imgW="7301323" imgH="20361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8027"/>
                        <a:ext cx="7301323" cy="203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506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0051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145852"/>
              </p:ext>
            </p:extLst>
          </p:nvPr>
        </p:nvGraphicFramePr>
        <p:xfrm>
          <a:off x="914400" y="1130300"/>
          <a:ext cx="7300912" cy="267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6" name="Document" r:id="rId5" imgW="7301323" imgH="2680331" progId="Word.Document.12">
                  <p:embed/>
                </p:oleObj>
              </mc:Choice>
              <mc:Fallback>
                <p:oleObj name="Document" r:id="rId5" imgW="7301323" imgH="26803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0300"/>
                        <a:ext cx="7300912" cy="2679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29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236420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48556"/>
              </p:ext>
            </p:extLst>
          </p:nvPr>
        </p:nvGraphicFramePr>
        <p:xfrm>
          <a:off x="914400" y="1118264"/>
          <a:ext cx="7560585" cy="4672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Document" r:id="rId5" imgW="7560585" imgH="4672936" progId="Word.Document.12">
                  <p:embed/>
                </p:oleObj>
              </mc:Choice>
              <mc:Fallback>
                <p:oleObj name="Document" r:id="rId5" imgW="7560585" imgH="46729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8264"/>
                        <a:ext cx="7560585" cy="4672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36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11702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2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684103"/>
              </p:ext>
            </p:extLst>
          </p:nvPr>
        </p:nvGraphicFramePr>
        <p:xfrm>
          <a:off x="914400" y="1468437"/>
          <a:ext cx="7300912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3" name="Document" r:id="rId5" imgW="7301323" imgH="665402" progId="Word.Document.12">
                  <p:embed/>
                </p:oleObj>
              </mc:Choice>
              <mc:Fallback>
                <p:oleObj name="Document" r:id="rId5" imgW="7301323" imgH="6654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68437"/>
                        <a:ext cx="7300912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23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39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89136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45929"/>
              </p:ext>
            </p:extLst>
          </p:nvPr>
        </p:nvGraphicFramePr>
        <p:xfrm>
          <a:off x="914400" y="1131888"/>
          <a:ext cx="7280275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7" name="Document" r:id="rId5" imgW="7301323" imgH="2526223" progId="Word.Document.12">
                  <p:embed/>
                </p:oleObj>
              </mc:Choice>
              <mc:Fallback>
                <p:oleObj name="Document" r:id="rId5" imgW="7301323" imgH="25262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31888"/>
                        <a:ext cx="7280275" cy="2514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617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458075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9011747"/>
              </p:ext>
            </p:extLst>
          </p:nvPr>
        </p:nvGraphicFramePr>
        <p:xfrm>
          <a:off x="914400" y="1123950"/>
          <a:ext cx="7300912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Document" r:id="rId5" imgW="7301323" imgH="4896897" progId="Word.Document.12">
                  <p:embed/>
                </p:oleObj>
              </mc:Choice>
              <mc:Fallback>
                <p:oleObj name="Document" r:id="rId5" imgW="7301323" imgH="489689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23950"/>
                        <a:ext cx="7300912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555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0018862"/>
              </p:ext>
            </p:extLst>
          </p:nvPr>
        </p:nvGraphicFramePr>
        <p:xfrm>
          <a:off x="914400" y="685800"/>
          <a:ext cx="730250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Document" r:id="rId3" imgW="7301323" imgH="720492" progId="Word.Document.12">
                  <p:embed/>
                </p:oleObj>
              </mc:Choice>
              <mc:Fallback>
                <p:oleObj name="Document" r:id="rId3" imgW="7301323" imgH="72049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2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834829"/>
              </p:ext>
            </p:extLst>
          </p:nvPr>
        </p:nvGraphicFramePr>
        <p:xfrm>
          <a:off x="914400" y="1143000"/>
          <a:ext cx="7560585" cy="5167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Document" r:id="rId5" imgW="7560585" imgH="5167666" progId="Word.Document.12">
                  <p:embed/>
                </p:oleObj>
              </mc:Choice>
              <mc:Fallback>
                <p:oleObj name="Document" r:id="rId5" imgW="7560585" imgH="51676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560585" cy="51676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344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42378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668662"/>
              </p:ext>
            </p:extLst>
          </p:nvPr>
        </p:nvGraphicFramePr>
        <p:xfrm>
          <a:off x="914400" y="1084263"/>
          <a:ext cx="7302500" cy="242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Document" r:id="rId5" imgW="7301323" imgH="2420003" progId="Word.Document.12">
                  <p:embed/>
                </p:oleObj>
              </mc:Choice>
              <mc:Fallback>
                <p:oleObj name="Document" r:id="rId5" imgW="7301323" imgH="24200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84263"/>
                        <a:ext cx="7302500" cy="2420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49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139826"/>
              </p:ext>
            </p:extLst>
          </p:nvPr>
        </p:nvGraphicFramePr>
        <p:xfrm>
          <a:off x="914400" y="685800"/>
          <a:ext cx="7302500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8" name="Document" r:id="rId3" imgW="7301323" imgH="617873" progId="Word.Document.12">
                  <p:embed/>
                </p:oleObj>
              </mc:Choice>
              <mc:Fallback>
                <p:oleObj name="Document" r:id="rId3" imgW="7301323" imgH="6178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17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2352041"/>
              </p:ext>
            </p:extLst>
          </p:nvPr>
        </p:nvGraphicFramePr>
        <p:xfrm>
          <a:off x="914400" y="1066800"/>
          <a:ext cx="7560585" cy="3693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Document" r:id="rId5" imgW="7560585" imgH="3693196" progId="Word.Document.12">
                  <p:embed/>
                </p:oleObj>
              </mc:Choice>
              <mc:Fallback>
                <p:oleObj name="Document" r:id="rId5" imgW="7560585" imgH="36931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66800"/>
                        <a:ext cx="7560585" cy="3693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9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1126"/>
              </p:ext>
            </p:extLst>
          </p:nvPr>
        </p:nvGraphicFramePr>
        <p:xfrm>
          <a:off x="914400" y="685800"/>
          <a:ext cx="7302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2" name="Document" r:id="rId3" imgW="7301323" imgH="836073" progId="Word.Document.12">
                  <p:embed/>
                </p:oleObj>
              </mc:Choice>
              <mc:Fallback>
                <p:oleObj name="Document" r:id="rId3" imgW="7301323" imgH="836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304451"/>
              </p:ext>
            </p:extLst>
          </p:nvPr>
        </p:nvGraphicFramePr>
        <p:xfrm>
          <a:off x="914400" y="1447800"/>
          <a:ext cx="7300912" cy="270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Document" r:id="rId5" imgW="7301323" imgH="2707336" progId="Word.Document.12">
                  <p:embed/>
                </p:oleObj>
              </mc:Choice>
              <mc:Fallback>
                <p:oleObj name="Document" r:id="rId5" imgW="7301323" imgH="2707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0912" cy="2706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1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87181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91400" cy="18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363720"/>
              </p:ext>
            </p:extLst>
          </p:nvPr>
        </p:nvGraphicFramePr>
        <p:xfrm>
          <a:off x="914400" y="685800"/>
          <a:ext cx="7302500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0" name="Document" r:id="rId3" imgW="7301323" imgH="784584" progId="Word.Document.12">
                  <p:embed/>
                </p:oleObj>
              </mc:Choice>
              <mc:Fallback>
                <p:oleObj name="Document" r:id="rId3" imgW="7301323" imgH="7845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85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055918"/>
              </p:ext>
            </p:extLst>
          </p:nvPr>
        </p:nvGraphicFramePr>
        <p:xfrm>
          <a:off x="914400" y="1447800"/>
          <a:ext cx="7302500" cy="384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1" name="Document" r:id="rId5" imgW="7301323" imgH="3849105" progId="Word.Document.12">
                  <p:embed/>
                </p:oleObj>
              </mc:Choice>
              <mc:Fallback>
                <p:oleObj name="Document" r:id="rId5" imgW="7301323" imgH="38491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47800"/>
                        <a:ext cx="7302500" cy="3849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26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078847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7315200" cy="270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5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131294"/>
              </p:ext>
            </p:extLst>
          </p:nvPr>
        </p:nvGraphicFramePr>
        <p:xfrm>
          <a:off x="914400" y="685800"/>
          <a:ext cx="730250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8" name="Document" r:id="rId3" imgW="7301323" imgH="746057" progId="Word.Document.12">
                  <p:embed/>
                </p:oleObj>
              </mc:Choice>
              <mc:Fallback>
                <p:oleObj name="Document" r:id="rId3" imgW="7301323" imgH="7460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46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685059"/>
              </p:ext>
            </p:extLst>
          </p:nvPr>
        </p:nvGraphicFramePr>
        <p:xfrm>
          <a:off x="914400" y="1154113"/>
          <a:ext cx="7302500" cy="379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9" name="Document" r:id="rId5" imgW="7301323" imgH="3797615" progId="Word.Document.12">
                  <p:embed/>
                </p:oleObj>
              </mc:Choice>
              <mc:Fallback>
                <p:oleObj name="Document" r:id="rId5" imgW="7301323" imgH="379761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54113"/>
                        <a:ext cx="7302500" cy="3798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178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34878"/>
              </p:ext>
            </p:extLst>
          </p:nvPr>
        </p:nvGraphicFramePr>
        <p:xfrm>
          <a:off x="914400" y="685800"/>
          <a:ext cx="73025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4" name="Document" r:id="rId3" imgW="7301323" imgH="501572" progId="Word.Document.12">
                  <p:embed/>
                </p:oleObj>
              </mc:Choice>
              <mc:Fallback>
                <p:oleObj name="Document" r:id="rId3" imgW="7301323" imgH="5015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1164590"/>
            <a:ext cx="5551832" cy="340741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69684"/>
              </p:ext>
            </p:extLst>
          </p:nvPr>
        </p:nvGraphicFramePr>
        <p:xfrm>
          <a:off x="914400" y="4648200"/>
          <a:ext cx="731520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25" name="Document" r:id="rId6" imgW="7301323" imgH="1588251" progId="Word.Document.12">
                  <p:embed/>
                </p:oleObj>
              </mc:Choice>
              <mc:Fallback>
                <p:oleObj name="Document" r:id="rId6" imgW="7301323" imgH="15882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4400" y="4648200"/>
                        <a:ext cx="7315200" cy="1584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0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49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4456"/>
              </p:ext>
            </p:extLst>
          </p:nvPr>
        </p:nvGraphicFramePr>
        <p:xfrm>
          <a:off x="914400" y="685800"/>
          <a:ext cx="73025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6" name="Document" r:id="rId3" imgW="7301323" imgH="681965" progId="Word.Document.12">
                  <p:embed/>
                </p:oleObj>
              </mc:Choice>
              <mc:Fallback>
                <p:oleObj name="Document" r:id="rId3" imgW="7301323" imgH="681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3816592"/>
              </p:ext>
            </p:extLst>
          </p:nvPr>
        </p:nvGraphicFramePr>
        <p:xfrm>
          <a:off x="914400" y="1143000"/>
          <a:ext cx="7300912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7" name="Document" r:id="rId5" imgW="7301323" imgH="3486879" progId="Word.Document.12">
                  <p:embed/>
                </p:oleObj>
              </mc:Choice>
              <mc:Fallback>
                <p:oleObj name="Document" r:id="rId5" imgW="7301323" imgH="34868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682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90005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3343770"/>
              </p:ext>
            </p:extLst>
          </p:nvPr>
        </p:nvGraphicFramePr>
        <p:xfrm>
          <a:off x="914400" y="1143000"/>
          <a:ext cx="7301323" cy="167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7" name="Document" r:id="rId5" imgW="7301323" imgH="1673586" progId="Word.Document.12">
                  <p:embed/>
                </p:oleObj>
              </mc:Choice>
              <mc:Fallback>
                <p:oleObj name="Document" r:id="rId5" imgW="7301323" imgH="16735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1323" cy="1673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50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50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5550677"/>
              </p:ext>
            </p:extLst>
          </p:nvPr>
        </p:nvGraphicFramePr>
        <p:xfrm>
          <a:off x="914400" y="685800"/>
          <a:ext cx="73025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0" name="Document" r:id="rId3" imgW="7301323" imgH="733454" progId="Word.Document.12">
                  <p:embed/>
                </p:oleObj>
              </mc:Choice>
              <mc:Fallback>
                <p:oleObj name="Document" r:id="rId3" imgW="7301323" imgH="7334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0682394"/>
              </p:ext>
            </p:extLst>
          </p:nvPr>
        </p:nvGraphicFramePr>
        <p:xfrm>
          <a:off x="914400" y="1177925"/>
          <a:ext cx="7300912" cy="247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Document" r:id="rId5" imgW="7301323" imgH="2480134" progId="Word.Document.12">
                  <p:embed/>
                </p:oleObj>
              </mc:Choice>
              <mc:Fallback>
                <p:oleObj name="Document" r:id="rId5" imgW="7301323" imgH="24801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77925"/>
                        <a:ext cx="7300912" cy="247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4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51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69405"/>
              </p:ext>
            </p:extLst>
          </p:nvPr>
        </p:nvGraphicFramePr>
        <p:xfrm>
          <a:off x="914400" y="685800"/>
          <a:ext cx="7301323" cy="777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4" name="Document" r:id="rId3" imgW="7301323" imgH="777382" progId="Word.Document.12">
                  <p:embed/>
                </p:oleObj>
              </mc:Choice>
              <mc:Fallback>
                <p:oleObj name="Document" r:id="rId3" imgW="7301323" imgH="777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7773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417305"/>
              </p:ext>
            </p:extLst>
          </p:nvPr>
        </p:nvGraphicFramePr>
        <p:xfrm>
          <a:off x="914400" y="1487164"/>
          <a:ext cx="7301323" cy="1941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5" name="Document" r:id="rId5" imgW="7301323" imgH="1941836" progId="Word.Document.12">
                  <p:embed/>
                </p:oleObj>
              </mc:Choice>
              <mc:Fallback>
                <p:oleObj name="Document" r:id="rId5" imgW="7301323" imgH="19418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487164"/>
                        <a:ext cx="7301323" cy="1941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10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52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342166"/>
              </p:ext>
            </p:extLst>
          </p:nvPr>
        </p:nvGraphicFramePr>
        <p:xfrm>
          <a:off x="914400" y="685800"/>
          <a:ext cx="7302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8" name="Document" r:id="rId3" imgW="7301323" imgH="604551" progId="Word.Document.12">
                  <p:embed/>
                </p:oleObj>
              </mc:Choice>
              <mc:Fallback>
                <p:oleObj name="Document" r:id="rId3" imgW="7301323" imgH="604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142695"/>
              </p:ext>
            </p:extLst>
          </p:nvPr>
        </p:nvGraphicFramePr>
        <p:xfrm>
          <a:off x="914400" y="1142305"/>
          <a:ext cx="7560585" cy="5106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9" name="Document" r:id="rId5" imgW="7560585" imgH="5106095" progId="Word.Document.12">
                  <p:embed/>
                </p:oleObj>
              </mc:Choice>
              <mc:Fallback>
                <p:oleObj name="Document" r:id="rId5" imgW="7560585" imgH="5106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2305"/>
                        <a:ext cx="7560585" cy="51060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110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53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263468"/>
              </p:ext>
            </p:extLst>
          </p:nvPr>
        </p:nvGraphicFramePr>
        <p:xfrm>
          <a:off x="914400" y="685800"/>
          <a:ext cx="7302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2" name="Document" r:id="rId3" imgW="7301323" imgH="553061" progId="Word.Document.12">
                  <p:embed/>
                </p:oleObj>
              </mc:Choice>
              <mc:Fallback>
                <p:oleObj name="Document" r:id="rId3" imgW="7301323" imgH="553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28323"/>
              </p:ext>
            </p:extLst>
          </p:nvPr>
        </p:nvGraphicFramePr>
        <p:xfrm>
          <a:off x="914400" y="1143000"/>
          <a:ext cx="7300912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43" name="Document" r:id="rId5" imgW="7301323" imgH="3096207" progId="Word.Document.12">
                  <p:embed/>
                </p:oleObj>
              </mc:Choice>
              <mc:Fallback>
                <p:oleObj name="Document" r:id="rId5" imgW="7301323" imgH="30962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43000"/>
                        <a:ext cx="7300912" cy="309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9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54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9776434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97970"/>
              </p:ext>
            </p:extLst>
          </p:nvPr>
        </p:nvGraphicFramePr>
        <p:xfrm>
          <a:off x="914400" y="1109662"/>
          <a:ext cx="7315200" cy="231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7" name="Document" r:id="rId5" imgW="7301323" imgH="2328186" progId="Word.Document.12">
                  <p:embed/>
                </p:oleObj>
              </mc:Choice>
              <mc:Fallback>
                <p:oleObj name="Document" r:id="rId5" imgW="7301323" imgH="232818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9662"/>
                        <a:ext cx="7315200" cy="2319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621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55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226679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833970"/>
              </p:ext>
            </p:extLst>
          </p:nvPr>
        </p:nvGraphicFramePr>
        <p:xfrm>
          <a:off x="914400" y="1104280"/>
          <a:ext cx="7560585" cy="2400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3" name="Document" r:id="rId5" imgW="7560585" imgH="2400920" progId="Word.Document.12">
                  <p:embed/>
                </p:oleObj>
              </mc:Choice>
              <mc:Fallback>
                <p:oleObj name="Document" r:id="rId5" imgW="7560585" imgH="24009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4280"/>
                        <a:ext cx="7560585" cy="24009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926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495823"/>
              </p:ext>
            </p:extLst>
          </p:nvPr>
        </p:nvGraphicFramePr>
        <p:xfrm>
          <a:off x="914400" y="685800"/>
          <a:ext cx="730250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4" name="Document" r:id="rId3" imgW="7301323" imgH="553061" progId="Word.Document.12">
                  <p:embed/>
                </p:oleObj>
              </mc:Choice>
              <mc:Fallback>
                <p:oleObj name="Document" r:id="rId3" imgW="7301323" imgH="5530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554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909502"/>
              </p:ext>
            </p:extLst>
          </p:nvPr>
        </p:nvGraphicFramePr>
        <p:xfrm>
          <a:off x="914400" y="1106487"/>
          <a:ext cx="7300912" cy="148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15" name="Document" r:id="rId5" imgW="7301323" imgH="1484552" progId="Word.Document.12">
                  <p:embed/>
                </p:oleObj>
              </mc:Choice>
              <mc:Fallback>
                <p:oleObj name="Document" r:id="rId5" imgW="7301323" imgH="1484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6487"/>
                        <a:ext cx="7300912" cy="1484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252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7475031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8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47728"/>
              </p:ext>
            </p:extLst>
          </p:nvPr>
        </p:nvGraphicFramePr>
        <p:xfrm>
          <a:off x="914400" y="1111250"/>
          <a:ext cx="7300912" cy="490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9" name="Document" r:id="rId5" imgW="7301323" imgH="4909499" progId="Word.Document.12">
                  <p:embed/>
                </p:oleObj>
              </mc:Choice>
              <mc:Fallback>
                <p:oleObj name="Document" r:id="rId5" imgW="7301323" imgH="49094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11250"/>
                        <a:ext cx="7300912" cy="4908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040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768638"/>
              </p:ext>
            </p:extLst>
          </p:nvPr>
        </p:nvGraphicFramePr>
        <p:xfrm>
          <a:off x="914400" y="685800"/>
          <a:ext cx="730250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1" name="Document" r:id="rId3" imgW="7301323" imgH="604551" progId="Word.Document.12">
                  <p:embed/>
                </p:oleObj>
              </mc:Choice>
              <mc:Fallback>
                <p:oleObj name="Document" r:id="rId3" imgW="7301323" imgH="6045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604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01606"/>
              </p:ext>
            </p:extLst>
          </p:nvPr>
        </p:nvGraphicFramePr>
        <p:xfrm>
          <a:off x="914400" y="1108075"/>
          <a:ext cx="7300912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62" name="Document" r:id="rId5" imgW="7301323" imgH="263568" progId="Word.Document.12">
                  <p:embed/>
                </p:oleObj>
              </mc:Choice>
              <mc:Fallback>
                <p:oleObj name="Document" r:id="rId5" imgW="7301323" imgH="2635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8075"/>
                        <a:ext cx="7300912" cy="263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134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59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325212"/>
              </p:ext>
            </p:extLst>
          </p:nvPr>
        </p:nvGraphicFramePr>
        <p:xfrm>
          <a:off x="914400" y="685800"/>
          <a:ext cx="7302500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4" name="Document" r:id="rId3" imgW="7301323" imgH="707890" progId="Word.Document.12">
                  <p:embed/>
                </p:oleObj>
              </mc:Choice>
              <mc:Fallback>
                <p:oleObj name="Document" r:id="rId3" imgW="7301323" imgH="70789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2500" cy="70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860889"/>
              </p:ext>
            </p:extLst>
          </p:nvPr>
        </p:nvGraphicFramePr>
        <p:xfrm>
          <a:off x="914400" y="1107889"/>
          <a:ext cx="7301323" cy="3006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Document" r:id="rId5" imgW="7301323" imgH="3007271" progId="Word.Document.12">
                  <p:embed/>
                </p:oleObj>
              </mc:Choice>
              <mc:Fallback>
                <p:oleObj name="Document" r:id="rId5" imgW="7301323" imgH="300727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7889"/>
                        <a:ext cx="7301323" cy="3006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354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6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64479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0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37550"/>
              </p:ext>
            </p:extLst>
          </p:nvPr>
        </p:nvGraphicFramePr>
        <p:xfrm>
          <a:off x="914400" y="1100814"/>
          <a:ext cx="7301323" cy="2328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1" name="Document" r:id="rId5" imgW="7301323" imgH="2329267" progId="Word.Document.12">
                  <p:embed/>
                </p:oleObj>
              </mc:Choice>
              <mc:Fallback>
                <p:oleObj name="Document" r:id="rId5" imgW="7301323" imgH="232926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100814"/>
                        <a:ext cx="7301323" cy="2328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4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7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294916"/>
              </p:ext>
            </p:extLst>
          </p:nvPr>
        </p:nvGraphicFramePr>
        <p:xfrm>
          <a:off x="914400" y="685800"/>
          <a:ext cx="7301323" cy="568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4" name="Document" r:id="rId3" imgW="7301323" imgH="568904" progId="Word.Document.12">
                  <p:embed/>
                </p:oleObj>
              </mc:Choice>
              <mc:Fallback>
                <p:oleObj name="Document" r:id="rId3" imgW="7301323" imgH="5689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5689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96772"/>
              </p:ext>
            </p:extLst>
          </p:nvPr>
        </p:nvGraphicFramePr>
        <p:xfrm>
          <a:off x="914400" y="1095940"/>
          <a:ext cx="7301323" cy="46952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5" name="Document" r:id="rId5" imgW="7301323" imgH="4695260" progId="Word.Document.12">
                  <p:embed/>
                </p:oleObj>
              </mc:Choice>
              <mc:Fallback>
                <p:oleObj name="Document" r:id="rId5" imgW="7301323" imgH="4695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5940"/>
                        <a:ext cx="7301323" cy="46952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69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8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787025"/>
              </p:ext>
            </p:extLst>
          </p:nvPr>
        </p:nvGraphicFramePr>
        <p:xfrm>
          <a:off x="914400" y="685800"/>
          <a:ext cx="7292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Document" r:id="rId3" imgW="7301323" imgH="917448" progId="Word.Document.12">
                  <p:embed/>
                </p:oleObj>
              </mc:Choice>
              <mc:Fallback>
                <p:oleObj name="Document" r:id="rId3" imgW="7301323" imgH="9174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292975" cy="914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107910"/>
              </p:ext>
            </p:extLst>
          </p:nvPr>
        </p:nvGraphicFramePr>
        <p:xfrm>
          <a:off x="990600" y="1117017"/>
          <a:ext cx="7377498" cy="2311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Document" r:id="rId5" imgW="7377498" imgH="2311983" progId="Word.Document.12">
                  <p:embed/>
                </p:oleObj>
              </mc:Choice>
              <mc:Fallback>
                <p:oleObj name="Document" r:id="rId5" imgW="7377498" imgH="2311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0600" y="1117017"/>
                        <a:ext cx="7377498" cy="23119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32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Murach's Java Servlets/JSP (3rd Ed.), C5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2014, Mike Murach &amp; Associates, Inc.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smtClean="0"/>
          </a:p>
          <a:p>
            <a:pPr algn="r">
              <a:defRPr/>
            </a:pPr>
            <a:r>
              <a:rPr lang="en-US" sz="900" smtClean="0">
                <a:latin typeface="Arial Narrow" pitchFamily="34" charset="0"/>
              </a:rPr>
              <a:t>Slide </a:t>
            </a:r>
            <a:fld id="{5ECE9829-65B2-40C6-AEFF-7C648FF56A9C}" type="slidenum">
              <a:rPr lang="en-US" sz="900" smtClean="0">
                <a:latin typeface="Arial Narrow" pitchFamily="34" charset="0"/>
              </a:rPr>
              <a:pPr algn="r">
                <a:defRPr/>
              </a:pPr>
              <a:t>9</a:t>
            </a:fld>
            <a:endParaRPr lang="en-US" sz="900">
              <a:latin typeface="Arial Narrow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30312"/>
              </p:ext>
            </p:extLst>
          </p:nvPr>
        </p:nvGraphicFramePr>
        <p:xfrm>
          <a:off x="914400" y="685800"/>
          <a:ext cx="7301323" cy="4266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2" name="Document" r:id="rId3" imgW="7301323" imgH="426678" progId="Word.Document.12">
                  <p:embed/>
                </p:oleObj>
              </mc:Choice>
              <mc:Fallback>
                <p:oleObj name="Document" r:id="rId3" imgW="7301323" imgH="4266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00" y="685800"/>
                        <a:ext cx="7301323" cy="4266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352603"/>
              </p:ext>
            </p:extLst>
          </p:nvPr>
        </p:nvGraphicFramePr>
        <p:xfrm>
          <a:off x="914400" y="1091578"/>
          <a:ext cx="7377498" cy="16516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3" name="Document" r:id="rId5" imgW="7377498" imgH="1651622" progId="Word.Document.12">
                  <p:embed/>
                </p:oleObj>
              </mc:Choice>
              <mc:Fallback>
                <p:oleObj name="Document" r:id="rId5" imgW="7377498" imgH="165162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091578"/>
                        <a:ext cx="7377498" cy="16516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51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de with title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</TotalTime>
  <Words>1180</Words>
  <Application>Microsoft Office PowerPoint</Application>
  <PresentationFormat>On-screen Show (4:3)</PresentationFormat>
  <Paragraphs>236</Paragraphs>
  <Slides>59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62" baseType="lpstr">
      <vt:lpstr>Slide with title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Mike Murach &amp; Associates,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</dc:creator>
  <cp:lastModifiedBy>Maria David</cp:lastModifiedBy>
  <cp:revision>64</cp:revision>
  <dcterms:created xsi:type="dcterms:W3CDTF">2010-11-30T18:46:51Z</dcterms:created>
  <dcterms:modified xsi:type="dcterms:W3CDTF">2014-06-10T16:34:37Z</dcterms:modified>
</cp:coreProperties>
</file>