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6"/>
  </p:notesMasterIdLst>
  <p:handoutMasterIdLst>
    <p:handoutMasterId r:id="rId57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76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4" d="100"/>
          <a:sy n="74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89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2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4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6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29.docx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8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31.docx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30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2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4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6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8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40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41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42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4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4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6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6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8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50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52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2.bin"/><Relationship Id="rId7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54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4.bin"/><Relationship Id="rId7" Type="http://schemas.openxmlformats.org/officeDocument/2006/relationships/package" Target="../embeddings/Microsoft_Word_Document5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Document56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6.bin"/><Relationship Id="rId7" Type="http://schemas.openxmlformats.org/officeDocument/2006/relationships/package" Target="../embeddings/Microsoft_Word_Document5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Document58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2.png"/><Relationship Id="rId5" Type="http://schemas.openxmlformats.org/officeDocument/2006/relationships/image" Target="../media/image61.emf"/><Relationship Id="rId4" Type="http://schemas.openxmlformats.org/officeDocument/2006/relationships/package" Target="../embeddings/Microsoft_Word_Document60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59.bin"/><Relationship Id="rId7" Type="http://schemas.openxmlformats.org/officeDocument/2006/relationships/package" Target="../embeddings/Microsoft_Word_Document6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3.emf"/><Relationship Id="rId4" Type="http://schemas.openxmlformats.org/officeDocument/2006/relationships/package" Target="../embeddings/Microsoft_Word_Document61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61.bin"/><Relationship Id="rId7" Type="http://schemas.openxmlformats.org/officeDocument/2006/relationships/package" Target="../embeddings/Microsoft_Word_Document6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5.emf"/><Relationship Id="rId4" Type="http://schemas.openxmlformats.org/officeDocument/2006/relationships/package" Target="../embeddings/Microsoft_Word_Document63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63.bin"/><Relationship Id="rId7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7.emf"/><Relationship Id="rId4" Type="http://schemas.openxmlformats.org/officeDocument/2006/relationships/package" Target="../embeddings/Microsoft_Word_Document65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5.bin"/><Relationship Id="rId7" Type="http://schemas.openxmlformats.org/officeDocument/2006/relationships/package" Target="../embeddings/Microsoft_Word_Document6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9.emf"/><Relationship Id="rId4" Type="http://schemas.openxmlformats.org/officeDocument/2006/relationships/package" Target="../embeddings/Microsoft_Word_Document67.docx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67.bin"/><Relationship Id="rId7" Type="http://schemas.openxmlformats.org/officeDocument/2006/relationships/package" Target="../embeddings/Microsoft_Word_Document7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69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69.bin"/><Relationship Id="rId7" Type="http://schemas.openxmlformats.org/officeDocument/2006/relationships/package" Target="../embeddings/Microsoft_Word_Document7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3.emf"/><Relationship Id="rId4" Type="http://schemas.openxmlformats.org/officeDocument/2006/relationships/package" Target="../embeddings/Microsoft_Word_Document71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package" Target="../embeddings/Microsoft_Word_Document73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oleObject" Target="../embeddings/oleObject72.bin"/><Relationship Id="rId7" Type="http://schemas.openxmlformats.org/officeDocument/2006/relationships/package" Target="../embeddings/Microsoft_Word_Document7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7.emf"/><Relationship Id="rId4" Type="http://schemas.openxmlformats.org/officeDocument/2006/relationships/package" Target="../embeddings/Microsoft_Word_Document74.docx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74.bin"/><Relationship Id="rId7" Type="http://schemas.openxmlformats.org/officeDocument/2006/relationships/package" Target="../embeddings/Microsoft_Word_Document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9.emf"/><Relationship Id="rId4" Type="http://schemas.openxmlformats.org/officeDocument/2006/relationships/package" Target="../embeddings/Microsoft_Word_Document76.docx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76.bin"/><Relationship Id="rId7" Type="http://schemas.openxmlformats.org/officeDocument/2006/relationships/package" Target="../embeddings/Microsoft_Word_Document7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1.emf"/><Relationship Id="rId4" Type="http://schemas.openxmlformats.org/officeDocument/2006/relationships/package" Target="../embeddings/Microsoft_Word_Document78.docx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oleObject" Target="../embeddings/oleObject78.bin"/><Relationship Id="rId7" Type="http://schemas.openxmlformats.org/officeDocument/2006/relationships/package" Target="../embeddings/Microsoft_Word_Document8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83.emf"/><Relationship Id="rId4" Type="http://schemas.openxmlformats.org/officeDocument/2006/relationships/package" Target="../embeddings/Microsoft_Word_Document80.doc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oleObject" Target="../embeddings/oleObject80.bin"/><Relationship Id="rId7" Type="http://schemas.openxmlformats.org/officeDocument/2006/relationships/package" Target="../embeddings/Microsoft_Word_Document8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5.emf"/><Relationship Id="rId4" Type="http://schemas.openxmlformats.org/officeDocument/2006/relationships/package" Target="../embeddings/Microsoft_Word_Document82.docx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82.bin"/><Relationship Id="rId7" Type="http://schemas.openxmlformats.org/officeDocument/2006/relationships/package" Target="../embeddings/Microsoft_Word_Document8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7.emf"/><Relationship Id="rId4" Type="http://schemas.openxmlformats.org/officeDocument/2006/relationships/package" Target="../embeddings/Microsoft_Word_Document84.docx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oleObject" Target="../embeddings/oleObject84.bin"/><Relationship Id="rId7" Type="http://schemas.openxmlformats.org/officeDocument/2006/relationships/package" Target="../embeddings/Microsoft_Word_Document8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89.emf"/><Relationship Id="rId4" Type="http://schemas.openxmlformats.org/officeDocument/2006/relationships/package" Target="../embeddings/Microsoft_Word_Document86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oleObject" Target="../embeddings/oleObject86.bin"/><Relationship Id="rId7" Type="http://schemas.openxmlformats.org/officeDocument/2006/relationships/package" Target="../embeddings/Microsoft_Word_Document8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91.emf"/><Relationship Id="rId4" Type="http://schemas.openxmlformats.org/officeDocument/2006/relationships/package" Target="../embeddings/Microsoft_Word_Document88.docx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88.bin"/><Relationship Id="rId7" Type="http://schemas.openxmlformats.org/officeDocument/2006/relationships/package" Target="../embeddings/Microsoft_Word_Document9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3.emf"/><Relationship Id="rId4" Type="http://schemas.openxmlformats.org/officeDocument/2006/relationships/package" Target="../embeddings/Microsoft_Word_Document90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90.bin"/><Relationship Id="rId7" Type="http://schemas.openxmlformats.org/officeDocument/2006/relationships/package" Target="../embeddings/Microsoft_Word_Document9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95.emf"/><Relationship Id="rId4" Type="http://schemas.openxmlformats.org/officeDocument/2006/relationships/package" Target="../embeddings/Microsoft_Word_Document92.docx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92.bin"/><Relationship Id="rId7" Type="http://schemas.openxmlformats.org/officeDocument/2006/relationships/package" Target="../embeddings/Microsoft_Word_Document9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89.emf"/><Relationship Id="rId4" Type="http://schemas.openxmlformats.org/officeDocument/2006/relationships/package" Target="../embeddings/Microsoft_Word_Document94.docx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oleObject" Target="../embeddings/oleObject94.bin"/><Relationship Id="rId7" Type="http://schemas.openxmlformats.org/officeDocument/2006/relationships/package" Target="../embeddings/Microsoft_Word_Document9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98.emf"/><Relationship Id="rId4" Type="http://schemas.openxmlformats.org/officeDocument/2006/relationships/package" Target="../embeddings/Microsoft_Word_Document96.docx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96.bin"/><Relationship Id="rId7" Type="http://schemas.openxmlformats.org/officeDocument/2006/relationships/package" Target="../embeddings/Microsoft_Word_Document9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00.emf"/><Relationship Id="rId4" Type="http://schemas.openxmlformats.org/officeDocument/2006/relationships/package" Target="../embeddings/Microsoft_Word_Document98.docx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oleObject" Target="../embeddings/oleObject98.bin"/><Relationship Id="rId7" Type="http://schemas.openxmlformats.org/officeDocument/2006/relationships/package" Target="../embeddings/Microsoft_Word_Document10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02.emf"/><Relationship Id="rId4" Type="http://schemas.openxmlformats.org/officeDocument/2006/relationships/package" Target="../embeddings/Microsoft_Word_Document100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48886"/>
              </p:ext>
            </p:extLst>
          </p:nvPr>
        </p:nvGraphicFramePr>
        <p:xfrm>
          <a:off x="914400" y="1600200"/>
          <a:ext cx="73900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7390023" imgH="2309103" progId="Word.Document.12">
                  <p:embed/>
                </p:oleObj>
              </mc:Choice>
              <mc:Fallback>
                <p:oleObj name="Document" r:id="rId4" imgW="73900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47688"/>
              </p:ext>
            </p:extLst>
          </p:nvPr>
        </p:nvGraphicFramePr>
        <p:xfrm>
          <a:off x="914400" y="685800"/>
          <a:ext cx="72929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Document" r:id="rId4" imgW="7301323" imgH="863438" progId="Word.Document.12">
                  <p:embed/>
                </p:oleObj>
              </mc:Choice>
              <mc:Fallback>
                <p:oleObj name="Document" r:id="rId4" imgW="7301323" imgH="863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0815"/>
              </p:ext>
            </p:extLst>
          </p:nvPr>
        </p:nvGraphicFramePr>
        <p:xfrm>
          <a:off x="914400" y="1447800"/>
          <a:ext cx="7377498" cy="230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7" imgW="7377498" imgH="2304062" progId="Word.Document.12">
                  <p:embed/>
                </p:oleObj>
              </mc:Choice>
              <mc:Fallback>
                <p:oleObj name="Document" r:id="rId7" imgW="7377498" imgH="23040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77498" cy="230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2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149190"/>
              </p:ext>
            </p:extLst>
          </p:nvPr>
        </p:nvGraphicFramePr>
        <p:xfrm>
          <a:off x="914400" y="685800"/>
          <a:ext cx="72929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4" imgW="7301323" imgH="1018987" progId="Word.Document.12">
                  <p:embed/>
                </p:oleObj>
              </mc:Choice>
              <mc:Fallback>
                <p:oleObj name="Document" r:id="rId4" imgW="7301323" imgH="1018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0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47924"/>
              </p:ext>
            </p:extLst>
          </p:nvPr>
        </p:nvGraphicFramePr>
        <p:xfrm>
          <a:off x="914400" y="1447800"/>
          <a:ext cx="7301323" cy="456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7" imgW="7301323" imgH="4562035" progId="Word.Document.12">
                  <p:embed/>
                </p:oleObj>
              </mc:Choice>
              <mc:Fallback>
                <p:oleObj name="Document" r:id="rId7" imgW="7301323" imgH="4562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456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4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16428"/>
            <a:ext cx="8348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Stop here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Continue Lecture here tomorrow – 7/15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8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58814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2273"/>
              </p:ext>
            </p:extLst>
          </p:nvPr>
        </p:nvGraphicFramePr>
        <p:xfrm>
          <a:off x="914400" y="1079067"/>
          <a:ext cx="6654912" cy="181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7" imgW="6635868" imgH="1816533" progId="Word.Document.12">
                  <p:embed/>
                </p:oleObj>
              </mc:Choice>
              <mc:Fallback>
                <p:oleObj name="Document" r:id="rId7" imgW="6635868" imgH="18165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79067"/>
                        <a:ext cx="6654912" cy="181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9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95793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4" imgW="7301323" imgH="597709" progId="Word.Document.12">
                  <p:embed/>
                </p:oleObj>
              </mc:Choice>
              <mc:Fallback>
                <p:oleObj name="Document" r:id="rId4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15460"/>
              </p:ext>
            </p:extLst>
          </p:nvPr>
        </p:nvGraphicFramePr>
        <p:xfrm>
          <a:off x="914400" y="1087332"/>
          <a:ext cx="7301323" cy="386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7" imgW="7301323" imgH="3865668" progId="Word.Document.12">
                  <p:embed/>
                </p:oleObj>
              </mc:Choice>
              <mc:Fallback>
                <p:oleObj name="Document" r:id="rId7" imgW="7301323" imgH="38656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7332"/>
                        <a:ext cx="7301323" cy="3865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9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12456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4" imgW="7301323" imgH="641998" progId="Word.Document.12">
                  <p:embed/>
                </p:oleObj>
              </mc:Choice>
              <mc:Fallback>
                <p:oleObj name="Document" r:id="rId4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204438"/>
              </p:ext>
            </p:extLst>
          </p:nvPr>
        </p:nvGraphicFramePr>
        <p:xfrm>
          <a:off x="914400" y="1143000"/>
          <a:ext cx="7301323" cy="25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Document" r:id="rId7" imgW="7301323" imgH="2525863" progId="Word.Document.12">
                  <p:embed/>
                </p:oleObj>
              </mc:Choice>
              <mc:Fallback>
                <p:oleObj name="Document" r:id="rId7" imgW="7301323" imgH="25258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52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5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94522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4" imgW="7301323" imgH="542259" progId="Word.Document.12">
                  <p:embed/>
                </p:oleObj>
              </mc:Choice>
              <mc:Fallback>
                <p:oleObj name="Document" r:id="rId4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48475"/>
              </p:ext>
            </p:extLst>
          </p:nvPr>
        </p:nvGraphicFramePr>
        <p:xfrm>
          <a:off x="914400" y="1068388"/>
          <a:ext cx="8159750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6" imgW="8246651" imgH="4347264" progId="Word.Document.12">
                  <p:embed/>
                </p:oleObj>
              </mc:Choice>
              <mc:Fallback>
                <p:oleObj name="Document" r:id="rId6" imgW="8246651" imgH="4347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68388"/>
                        <a:ext cx="8159750" cy="429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2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24823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42224"/>
              </p:ext>
            </p:extLst>
          </p:nvPr>
        </p:nvGraphicFramePr>
        <p:xfrm>
          <a:off x="914400" y="1068388"/>
          <a:ext cx="7231063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6" imgW="7313400" imgH="1627661" progId="Word.Document.12">
                  <p:embed/>
                </p:oleObj>
              </mc:Choice>
              <mc:Fallback>
                <p:oleObj name="Document" r:id="rId6" imgW="7313400" imgH="1627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68388"/>
                        <a:ext cx="7231063" cy="160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3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9784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13951"/>
              </p:ext>
            </p:extLst>
          </p:nvPr>
        </p:nvGraphicFramePr>
        <p:xfrm>
          <a:off x="914400" y="1066800"/>
          <a:ext cx="7301323" cy="481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7" imgW="7301323" imgH="4810841" progId="Word.Document.12">
                  <p:embed/>
                </p:oleObj>
              </mc:Choice>
              <mc:Fallback>
                <p:oleObj name="Document" r:id="rId7" imgW="7301323" imgH="4810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81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6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43504"/>
              </p:ext>
            </p:extLst>
          </p:nvPr>
        </p:nvGraphicFramePr>
        <p:xfrm>
          <a:off x="914400" y="685800"/>
          <a:ext cx="72929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4" imgW="7301323" imgH="564583" progId="Word.Document.12">
                  <p:embed/>
                </p:oleObj>
              </mc:Choice>
              <mc:Fallback>
                <p:oleObj name="Document" r:id="rId4" imgW="7301323" imgH="564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68232"/>
              </p:ext>
            </p:extLst>
          </p:nvPr>
        </p:nvGraphicFramePr>
        <p:xfrm>
          <a:off x="914400" y="1066800"/>
          <a:ext cx="7301323" cy="470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7" imgW="7301323" imgH="4707502" progId="Word.Document.12">
                  <p:embed/>
                </p:oleObj>
              </mc:Choice>
              <mc:Fallback>
                <p:oleObj name="Document" r:id="rId7" imgW="7301323" imgH="4707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707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1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43827"/>
              </p:ext>
            </p:extLst>
          </p:nvPr>
        </p:nvGraphicFramePr>
        <p:xfrm>
          <a:off x="914400" y="685800"/>
          <a:ext cx="7301323" cy="73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4" imgW="7301323" imgH="733094" progId="Word.Document.12">
                  <p:embed/>
                </p:oleObj>
              </mc:Choice>
              <mc:Fallback>
                <p:oleObj name="Document" r:id="rId4" imgW="7301323" imgH="733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98722"/>
              </p:ext>
            </p:extLst>
          </p:nvPr>
        </p:nvGraphicFramePr>
        <p:xfrm>
          <a:off x="914400" y="1095237"/>
          <a:ext cx="7301323" cy="26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7" imgW="7301323" imgH="2638923" progId="Word.Document.12">
                  <p:embed/>
                </p:oleObj>
              </mc:Choice>
              <mc:Fallback>
                <p:oleObj name="Document" r:id="rId7" imgW="7301323" imgH="2638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5237"/>
                        <a:ext cx="7301323" cy="263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2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31775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4" imgW="7301323" imgH="597709" progId="Word.Document.12">
                  <p:embed/>
                </p:oleObj>
              </mc:Choice>
              <mc:Fallback>
                <p:oleObj name="Document" r:id="rId4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88492"/>
              </p:ext>
            </p:extLst>
          </p:nvPr>
        </p:nvGraphicFramePr>
        <p:xfrm>
          <a:off x="914400" y="1066800"/>
          <a:ext cx="7301323" cy="436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7" imgW="7301323" imgH="4363999" progId="Word.Document.12">
                  <p:embed/>
                </p:oleObj>
              </mc:Choice>
              <mc:Fallback>
                <p:oleObj name="Document" r:id="rId7" imgW="7301323" imgH="4363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363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0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940014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4" imgW="7301323" imgH="509493" progId="Word.Document.12">
                  <p:embed/>
                </p:oleObj>
              </mc:Choice>
              <mc:Fallback>
                <p:oleObj name="Document" r:id="rId4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28532"/>
              </p:ext>
            </p:extLst>
          </p:nvPr>
        </p:nvGraphicFramePr>
        <p:xfrm>
          <a:off x="914400" y="1066800"/>
          <a:ext cx="7301323" cy="38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7" imgW="7301323" imgH="3883311" progId="Word.Document.12">
                  <p:embed/>
                </p:oleObj>
              </mc:Choice>
              <mc:Fallback>
                <p:oleObj name="Document" r:id="rId7" imgW="7301323" imgH="3883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8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86996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93" y="1495425"/>
            <a:ext cx="6790807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405765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3365"/>
            <a:ext cx="6096000" cy="46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96086"/>
              </p:ext>
            </p:extLst>
          </p:nvPr>
        </p:nvGraphicFramePr>
        <p:xfrm>
          <a:off x="914400" y="685800"/>
          <a:ext cx="7292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4" imgW="7301323" imgH="653520" progId="Word.Document.12">
                  <p:embed/>
                </p:oleObj>
              </mc:Choice>
              <mc:Fallback>
                <p:oleObj name="Document" r:id="rId4" imgW="7301323" imgH="653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13601"/>
              </p:ext>
            </p:extLst>
          </p:nvPr>
        </p:nvGraphicFramePr>
        <p:xfrm>
          <a:off x="914400" y="1103711"/>
          <a:ext cx="7301323" cy="354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ocument" r:id="rId7" imgW="7301323" imgH="3544489" progId="Word.Document.12">
                  <p:embed/>
                </p:oleObj>
              </mc:Choice>
              <mc:Fallback>
                <p:oleObj name="Document" r:id="rId7" imgW="7301323" imgH="3544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3711"/>
                        <a:ext cx="7301323" cy="354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6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82681"/>
              </p:ext>
            </p:extLst>
          </p:nvPr>
        </p:nvGraphicFramePr>
        <p:xfrm>
          <a:off x="914400" y="685800"/>
          <a:ext cx="7292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4" imgW="7301323" imgH="442881" progId="Word.Document.12">
                  <p:embed/>
                </p:oleObj>
              </mc:Choice>
              <mc:Fallback>
                <p:oleObj name="Document" r:id="rId4" imgW="7301323" imgH="4428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74493"/>
              </p:ext>
            </p:extLst>
          </p:nvPr>
        </p:nvGraphicFramePr>
        <p:xfrm>
          <a:off x="914400" y="1101725"/>
          <a:ext cx="7300912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7" imgW="7301323" imgH="2480134" progId="Word.Document.12">
                  <p:embed/>
                </p:oleObj>
              </mc:Choice>
              <mc:Fallback>
                <p:oleObj name="Document" r:id="rId7" imgW="7301323" imgH="2480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1725"/>
                        <a:ext cx="7300912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9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25662"/>
              </p:ext>
            </p:extLst>
          </p:nvPr>
        </p:nvGraphicFramePr>
        <p:xfrm>
          <a:off x="914400" y="685800"/>
          <a:ext cx="730132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4" imgW="7301323" imgH="819150" progId="Word.Document.12">
                  <p:embed/>
                </p:oleObj>
              </mc:Choice>
              <mc:Fallback>
                <p:oleObj name="Document" r:id="rId4" imgW="7301323" imgH="819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48091"/>
              </p:ext>
            </p:extLst>
          </p:nvPr>
        </p:nvGraphicFramePr>
        <p:xfrm>
          <a:off x="914400" y="1144365"/>
          <a:ext cx="7301323" cy="434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Document" r:id="rId7" imgW="7301323" imgH="4342035" progId="Word.Document.12">
                  <p:embed/>
                </p:oleObj>
              </mc:Choice>
              <mc:Fallback>
                <p:oleObj name="Document" r:id="rId7" imgW="7301323" imgH="4342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4365"/>
                        <a:ext cx="7301323" cy="434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0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9766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696306"/>
              </p:ext>
            </p:extLst>
          </p:nvPr>
        </p:nvGraphicFramePr>
        <p:xfrm>
          <a:off x="914400" y="1117600"/>
          <a:ext cx="7300912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Document" r:id="rId7" imgW="7301323" imgH="4293426" progId="Word.Document.12">
                  <p:embed/>
                </p:oleObj>
              </mc:Choice>
              <mc:Fallback>
                <p:oleObj name="Document" r:id="rId7" imgW="7301323" imgH="4293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7600"/>
                        <a:ext cx="7300912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1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8494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4" imgW="7301323" imgH="597709" progId="Word.Document.12">
                  <p:embed/>
                </p:oleObj>
              </mc:Choice>
              <mc:Fallback>
                <p:oleObj name="Document" r:id="rId4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001313"/>
              </p:ext>
            </p:extLst>
          </p:nvPr>
        </p:nvGraphicFramePr>
        <p:xfrm>
          <a:off x="914400" y="1085850"/>
          <a:ext cx="7875588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Document" r:id="rId7" imgW="7876185" imgH="4499024" progId="Word.Document.12">
                  <p:embed/>
                </p:oleObj>
              </mc:Choice>
              <mc:Fallback>
                <p:oleObj name="Document" r:id="rId7" imgW="7876185" imgH="4499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5850"/>
                        <a:ext cx="7875588" cy="447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0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7763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2897"/>
              </p:ext>
            </p:extLst>
          </p:nvPr>
        </p:nvGraphicFramePr>
        <p:xfrm>
          <a:off x="914400" y="1083815"/>
          <a:ext cx="7301323" cy="34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7" imgW="7301323" imgH="3411985" progId="Word.Document.12">
                  <p:embed/>
                </p:oleObj>
              </mc:Choice>
              <mc:Fallback>
                <p:oleObj name="Document" r:id="rId7" imgW="7301323" imgH="3411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3815"/>
                        <a:ext cx="7301323" cy="34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4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377435"/>
              </p:ext>
            </p:extLst>
          </p:nvPr>
        </p:nvGraphicFramePr>
        <p:xfrm>
          <a:off x="914400" y="685800"/>
          <a:ext cx="72929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4" imgW="7301323" imgH="448282" progId="Word.Document.12">
                  <p:embed/>
                </p:oleObj>
              </mc:Choice>
              <mc:Fallback>
                <p:oleObj name="Document" r:id="rId4" imgW="7301323" imgH="4482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12478"/>
              </p:ext>
            </p:extLst>
          </p:nvPr>
        </p:nvGraphicFramePr>
        <p:xfrm>
          <a:off x="914400" y="1079226"/>
          <a:ext cx="7301323" cy="356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7" imgW="7301323" imgH="3568974" progId="Word.Document.12">
                  <p:embed/>
                </p:oleObj>
              </mc:Choice>
              <mc:Fallback>
                <p:oleObj name="Document" r:id="rId7" imgW="7301323" imgH="3568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79226"/>
                        <a:ext cx="7301323" cy="3568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7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1869"/>
              </p:ext>
            </p:extLst>
          </p:nvPr>
        </p:nvGraphicFramePr>
        <p:xfrm>
          <a:off x="914400" y="685800"/>
          <a:ext cx="7301323" cy="52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4" imgW="7301323" imgH="520295" progId="Word.Document.12">
                  <p:embed/>
                </p:oleObj>
              </mc:Choice>
              <mc:Fallback>
                <p:oleObj name="Document" r:id="rId4" imgW="7301323" imgH="520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2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61486"/>
              </p:ext>
            </p:extLst>
          </p:nvPr>
        </p:nvGraphicFramePr>
        <p:xfrm>
          <a:off x="914400" y="1142414"/>
          <a:ext cx="7301323" cy="320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Document" r:id="rId7" imgW="7301323" imgH="3200986" progId="Word.Document.12">
                  <p:embed/>
                </p:oleObj>
              </mc:Choice>
              <mc:Fallback>
                <p:oleObj name="Document" r:id="rId7" imgW="7301323" imgH="3200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2414"/>
                        <a:ext cx="7301323" cy="320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21947"/>
              </p:ext>
            </p:extLst>
          </p:nvPr>
        </p:nvGraphicFramePr>
        <p:xfrm>
          <a:off x="914400" y="685800"/>
          <a:ext cx="7301323" cy="53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4" imgW="7301323" imgH="531457" progId="Word.Document.12">
                  <p:embed/>
                </p:oleObj>
              </mc:Choice>
              <mc:Fallback>
                <p:oleObj name="Document" r:id="rId4" imgW="7301323" imgH="531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3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87496"/>
              </p:ext>
            </p:extLst>
          </p:nvPr>
        </p:nvGraphicFramePr>
        <p:xfrm>
          <a:off x="914400" y="1120835"/>
          <a:ext cx="7301323" cy="505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7" imgW="7301323" imgH="5051365" progId="Word.Document.12">
                  <p:embed/>
                </p:oleObj>
              </mc:Choice>
              <mc:Fallback>
                <p:oleObj name="Document" r:id="rId7" imgW="7301323" imgH="5051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0835"/>
                        <a:ext cx="7301323" cy="5051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6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51162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Document" r:id="rId4" imgW="7301323" imgH="509493" progId="Word.Document.12">
                  <p:embed/>
                </p:oleObj>
              </mc:Choice>
              <mc:Fallback>
                <p:oleObj name="Document" r:id="rId4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85792"/>
              </p:ext>
            </p:extLst>
          </p:nvPr>
        </p:nvGraphicFramePr>
        <p:xfrm>
          <a:off x="914400" y="1107889"/>
          <a:ext cx="7301323" cy="300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Document" r:id="rId7" imgW="7301323" imgH="3006911" progId="Word.Document.12">
                  <p:embed/>
                </p:oleObj>
              </mc:Choice>
              <mc:Fallback>
                <p:oleObj name="Document" r:id="rId7" imgW="7301323" imgH="3006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7889"/>
                        <a:ext cx="7301323" cy="300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4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99748"/>
              </p:ext>
            </p:extLst>
          </p:nvPr>
        </p:nvGraphicFramePr>
        <p:xfrm>
          <a:off x="914400" y="685800"/>
          <a:ext cx="7292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ocument" r:id="rId4" imgW="7301323" imgH="575385" progId="Word.Document.12">
                  <p:embed/>
                </p:oleObj>
              </mc:Choice>
              <mc:Fallback>
                <p:oleObj name="Document" r:id="rId4" imgW="7301323" imgH="575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137920"/>
            <a:ext cx="4972050" cy="48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2834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30846"/>
              </p:ext>
            </p:extLst>
          </p:nvPr>
        </p:nvGraphicFramePr>
        <p:xfrm>
          <a:off x="914400" y="1082475"/>
          <a:ext cx="7301323" cy="41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Document" r:id="rId7" imgW="7301323" imgH="4175325" progId="Word.Document.12">
                  <p:embed/>
                </p:oleObj>
              </mc:Choice>
              <mc:Fallback>
                <p:oleObj name="Document" r:id="rId7" imgW="7301323" imgH="4175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2475"/>
                        <a:ext cx="7301323" cy="417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2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957548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21316"/>
              </p:ext>
            </p:extLst>
          </p:nvPr>
        </p:nvGraphicFramePr>
        <p:xfrm>
          <a:off x="914400" y="1447800"/>
          <a:ext cx="7301323" cy="285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Document" r:id="rId7" imgW="7301323" imgH="2857843" progId="Word.Document.12">
                  <p:embed/>
                </p:oleObj>
              </mc:Choice>
              <mc:Fallback>
                <p:oleObj name="Document" r:id="rId7" imgW="7301323" imgH="2857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2857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26730"/>
              </p:ext>
            </p:extLst>
          </p:nvPr>
        </p:nvGraphicFramePr>
        <p:xfrm>
          <a:off x="914400" y="685800"/>
          <a:ext cx="7301323" cy="4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Document" r:id="rId4" imgW="7301323" imgH="464845" progId="Word.Document.12">
                  <p:embed/>
                </p:oleObj>
              </mc:Choice>
              <mc:Fallback>
                <p:oleObj name="Document" r:id="rId4" imgW="7301323" imgH="464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43316"/>
              </p:ext>
            </p:extLst>
          </p:nvPr>
        </p:nvGraphicFramePr>
        <p:xfrm>
          <a:off x="914400" y="1066800"/>
          <a:ext cx="7301323" cy="451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Document" r:id="rId7" imgW="7301323" imgH="4519548" progId="Word.Document.12">
                  <p:embed/>
                </p:oleObj>
              </mc:Choice>
              <mc:Fallback>
                <p:oleObj name="Document" r:id="rId7" imgW="7301323" imgH="4519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519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9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62571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4" imgW="7301323" imgH="542259" progId="Word.Document.12">
                  <p:embed/>
                </p:oleObj>
              </mc:Choice>
              <mc:Fallback>
                <p:oleObj name="Document" r:id="rId4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72831"/>
              </p:ext>
            </p:extLst>
          </p:nvPr>
        </p:nvGraphicFramePr>
        <p:xfrm>
          <a:off x="914400" y="10668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Document" r:id="rId7" imgW="7301323" imgH="4896897" progId="Word.Document.12">
                  <p:embed/>
                </p:oleObj>
              </mc:Choice>
              <mc:Fallback>
                <p:oleObj name="Document" r:id="rId7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3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54553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Document" r:id="rId4" imgW="7301323" imgH="542259" progId="Word.Document.12">
                  <p:embed/>
                </p:oleObj>
              </mc:Choice>
              <mc:Fallback>
                <p:oleObj name="Document" r:id="rId4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74498"/>
              </p:ext>
            </p:extLst>
          </p:nvPr>
        </p:nvGraphicFramePr>
        <p:xfrm>
          <a:off x="914400" y="1066800"/>
          <a:ext cx="7301323" cy="169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7" imgW="7301323" imgH="1694470" progId="Word.Document.12">
                  <p:embed/>
                </p:oleObj>
              </mc:Choice>
              <mc:Fallback>
                <p:oleObj name="Document" r:id="rId7" imgW="7301323" imgH="1694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1694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0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426676"/>
              </p:ext>
            </p:extLst>
          </p:nvPr>
        </p:nvGraphicFramePr>
        <p:xfrm>
          <a:off x="914400" y="685800"/>
          <a:ext cx="7301323" cy="49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Document" r:id="rId4" imgW="7301323" imgH="497971" progId="Word.Document.12">
                  <p:embed/>
                </p:oleObj>
              </mc:Choice>
              <mc:Fallback>
                <p:oleObj name="Document" r:id="rId4" imgW="7301323" imgH="497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9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39713"/>
              </p:ext>
            </p:extLst>
          </p:nvPr>
        </p:nvGraphicFramePr>
        <p:xfrm>
          <a:off x="914400" y="1066800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Document" r:id="rId7" imgW="7301323" imgH="1649462" progId="Word.Document.12">
                  <p:embed/>
                </p:oleObj>
              </mc:Choice>
              <mc:Fallback>
                <p:oleObj name="Document" r:id="rId7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3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380171"/>
              </p:ext>
            </p:extLst>
          </p:nvPr>
        </p:nvGraphicFramePr>
        <p:xfrm>
          <a:off x="914400" y="685800"/>
          <a:ext cx="7301323" cy="481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4" imgW="7301323" imgH="481408" progId="Word.Document.12">
                  <p:embed/>
                </p:oleObj>
              </mc:Choice>
              <mc:Fallback>
                <p:oleObj name="Document" r:id="rId4" imgW="7301323" imgH="481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1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704786"/>
              </p:ext>
            </p:extLst>
          </p:nvPr>
        </p:nvGraphicFramePr>
        <p:xfrm>
          <a:off x="914400" y="1143000"/>
          <a:ext cx="7301323" cy="30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7" imgW="7301323" imgH="3032835" progId="Word.Document.12">
                  <p:embed/>
                </p:oleObj>
              </mc:Choice>
              <mc:Fallback>
                <p:oleObj name="Document" r:id="rId7" imgW="7301323" imgH="30328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0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3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06410"/>
              </p:ext>
            </p:extLst>
          </p:nvPr>
        </p:nvGraphicFramePr>
        <p:xfrm>
          <a:off x="914400" y="685800"/>
          <a:ext cx="72929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Document" r:id="rId4" imgW="7301323" imgH="830312" progId="Word.Document.12">
                  <p:embed/>
                </p:oleObj>
              </mc:Choice>
              <mc:Fallback>
                <p:oleObj name="Document" r:id="rId4" imgW="7301323" imgH="830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3199"/>
            <a:ext cx="7239000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50181"/>
              </p:ext>
            </p:extLst>
          </p:nvPr>
        </p:nvGraphicFramePr>
        <p:xfrm>
          <a:off x="914400" y="685800"/>
          <a:ext cx="7301323" cy="8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Document" r:id="rId4" imgW="7301323" imgH="830312" progId="Word.Document.12">
                  <p:embed/>
                </p:oleObj>
              </mc:Choice>
              <mc:Fallback>
                <p:oleObj name="Document" r:id="rId4" imgW="7301323" imgH="830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105504"/>
              </p:ext>
            </p:extLst>
          </p:nvPr>
        </p:nvGraphicFramePr>
        <p:xfrm>
          <a:off x="914400" y="1108082"/>
          <a:ext cx="7301323" cy="392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Document" r:id="rId7" imgW="7301323" imgH="3921118" progId="Word.Document.12">
                  <p:embed/>
                </p:oleObj>
              </mc:Choice>
              <mc:Fallback>
                <p:oleObj name="Document" r:id="rId7" imgW="7301323" imgH="3921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8082"/>
                        <a:ext cx="7301323" cy="392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9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381508"/>
              </p:ext>
            </p:extLst>
          </p:nvPr>
        </p:nvGraphicFramePr>
        <p:xfrm>
          <a:off x="914400" y="685800"/>
          <a:ext cx="7301323" cy="66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Document" r:id="rId4" imgW="7301323" imgH="664322" progId="Word.Document.12">
                  <p:embed/>
                </p:oleObj>
              </mc:Choice>
              <mc:Fallback>
                <p:oleObj name="Document" r:id="rId4" imgW="7301323" imgH="6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36007"/>
              </p:ext>
            </p:extLst>
          </p:nvPr>
        </p:nvGraphicFramePr>
        <p:xfrm>
          <a:off x="914400" y="1143000"/>
          <a:ext cx="760095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Document" r:id="rId7" imgW="7613278" imgH="2708416" progId="Word.Document.12">
                  <p:embed/>
                </p:oleObj>
              </mc:Choice>
              <mc:Fallback>
                <p:oleObj name="Document" r:id="rId7" imgW="7613278" imgH="2708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600950" cy="269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9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706123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Document" r:id="rId4" imgW="7301323" imgH="542259" progId="Word.Document.12">
                  <p:embed/>
                </p:oleObj>
              </mc:Choice>
              <mc:Fallback>
                <p:oleObj name="Document" r:id="rId4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12390"/>
              </p:ext>
            </p:extLst>
          </p:nvPr>
        </p:nvGraphicFramePr>
        <p:xfrm>
          <a:off x="914400" y="1096962"/>
          <a:ext cx="73009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Document" r:id="rId7" imgW="7301323" imgH="4695260" progId="Word.Document.12">
                  <p:embed/>
                </p:oleObj>
              </mc:Choice>
              <mc:Fallback>
                <p:oleObj name="Document" r:id="rId7" imgW="7301323" imgH="469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6962"/>
                        <a:ext cx="73009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61396"/>
              </p:ext>
            </p:extLst>
          </p:nvPr>
        </p:nvGraphicFramePr>
        <p:xfrm>
          <a:off x="914400" y="685800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4" imgW="7301323" imgH="608871" progId="Word.Document.12">
                  <p:embed/>
                </p:oleObj>
              </mc:Choice>
              <mc:Fallback>
                <p:oleObj name="Document" r:id="rId4" imgW="7301323" imgH="608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94131"/>
              </p:ext>
            </p:extLst>
          </p:nvPr>
        </p:nvGraphicFramePr>
        <p:xfrm>
          <a:off x="914400" y="1082593"/>
          <a:ext cx="7301323" cy="28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Document" r:id="rId7" imgW="7301323" imgH="2879807" progId="Word.Document.12">
                  <p:embed/>
                </p:oleObj>
              </mc:Choice>
              <mc:Fallback>
                <p:oleObj name="Document" r:id="rId7" imgW="7301323" imgH="28798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2593"/>
                        <a:ext cx="7301323" cy="287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53099"/>
              </p:ext>
            </p:extLst>
          </p:nvPr>
        </p:nvGraphicFramePr>
        <p:xfrm>
          <a:off x="914400" y="685800"/>
          <a:ext cx="7301323" cy="52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Document" r:id="rId4" imgW="7301323" imgH="520295" progId="Word.Document.12">
                  <p:embed/>
                </p:oleObj>
              </mc:Choice>
              <mc:Fallback>
                <p:oleObj name="Document" r:id="rId4" imgW="7301323" imgH="520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2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655701"/>
              </p:ext>
            </p:extLst>
          </p:nvPr>
        </p:nvGraphicFramePr>
        <p:xfrm>
          <a:off x="914400" y="1116456"/>
          <a:ext cx="7301323" cy="406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Document" r:id="rId7" imgW="7301323" imgH="4065144" progId="Word.Document.12">
                  <p:embed/>
                </p:oleObj>
              </mc:Choice>
              <mc:Fallback>
                <p:oleObj name="Document" r:id="rId7" imgW="7301323" imgH="4065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6456"/>
                        <a:ext cx="7301323" cy="406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0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671493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Document" r:id="rId4" imgW="7301323" imgH="509493" progId="Word.Document.12">
                  <p:embed/>
                </p:oleObj>
              </mc:Choice>
              <mc:Fallback>
                <p:oleObj name="Document" r:id="rId4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95361"/>
              </p:ext>
            </p:extLst>
          </p:nvPr>
        </p:nvGraphicFramePr>
        <p:xfrm>
          <a:off x="914400" y="1146425"/>
          <a:ext cx="7301323" cy="3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Document" r:id="rId7" imgW="7301323" imgH="3577975" progId="Word.Document.12">
                  <p:embed/>
                </p:oleObj>
              </mc:Choice>
              <mc:Fallback>
                <p:oleObj name="Document" r:id="rId7" imgW="7301323" imgH="3577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425"/>
                        <a:ext cx="7301323" cy="3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95034"/>
              </p:ext>
            </p:extLst>
          </p:nvPr>
        </p:nvGraphicFramePr>
        <p:xfrm>
          <a:off x="914400" y="685800"/>
          <a:ext cx="7292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Document" r:id="rId4" imgW="7301323" imgH="553421" progId="Word.Document.12">
                  <p:embed/>
                </p:oleObj>
              </mc:Choice>
              <mc:Fallback>
                <p:oleObj name="Document" r:id="rId4" imgW="7301323" imgH="553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4934"/>
              </p:ext>
            </p:extLst>
          </p:nvPr>
        </p:nvGraphicFramePr>
        <p:xfrm>
          <a:off x="914400" y="1081087"/>
          <a:ext cx="7300912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Document" r:id="rId7" imgW="7301323" imgH="2881968" progId="Word.Document.12">
                  <p:embed/>
                </p:oleObj>
              </mc:Choice>
              <mc:Fallback>
                <p:oleObj name="Document" r:id="rId7" imgW="7301323" imgH="2881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1087"/>
                        <a:ext cx="7300912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4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53497"/>
              </p:ext>
            </p:extLst>
          </p:nvPr>
        </p:nvGraphicFramePr>
        <p:xfrm>
          <a:off x="914400" y="685800"/>
          <a:ext cx="7301323" cy="49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Document" r:id="rId4" imgW="7301323" imgH="497971" progId="Word.Document.12">
                  <p:embed/>
                </p:oleObj>
              </mc:Choice>
              <mc:Fallback>
                <p:oleObj name="Document" r:id="rId4" imgW="7301323" imgH="497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9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20461"/>
              </p:ext>
            </p:extLst>
          </p:nvPr>
        </p:nvGraphicFramePr>
        <p:xfrm>
          <a:off x="914400" y="112395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Document" r:id="rId7" imgW="7301323" imgH="4896897" progId="Word.Document.12">
                  <p:embed/>
                </p:oleObj>
              </mc:Choice>
              <mc:Fallback>
                <p:oleObj name="Document" r:id="rId7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1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4042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436077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Document" r:id="rId7" imgW="7301323" imgH="4091789" progId="Word.Document.12">
                  <p:embed/>
                </p:oleObj>
              </mc:Choice>
              <mc:Fallback>
                <p:oleObj name="Document" r:id="rId7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9233"/>
              </p:ext>
            </p:extLst>
          </p:nvPr>
        </p:nvGraphicFramePr>
        <p:xfrm>
          <a:off x="914400" y="685800"/>
          <a:ext cx="72929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cument" r:id="rId4" imgW="7301323" imgH="808348" progId="Word.Document.12">
                  <p:embed/>
                </p:oleObj>
              </mc:Choice>
              <mc:Fallback>
                <p:oleObj name="Document" r:id="rId4" imgW="7301323" imgH="80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555203"/>
              </p:ext>
            </p:extLst>
          </p:nvPr>
        </p:nvGraphicFramePr>
        <p:xfrm>
          <a:off x="914400" y="1447800"/>
          <a:ext cx="7301323" cy="291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7" imgW="7301323" imgH="2913654" progId="Word.Document.12">
                  <p:embed/>
                </p:oleObj>
              </mc:Choice>
              <mc:Fallback>
                <p:oleObj name="Document" r:id="rId7" imgW="7301323" imgH="2913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2912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011144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Document" r:id="rId4" imgW="7301323" imgH="586907" progId="Word.Document.12">
                  <p:embed/>
                </p:oleObj>
              </mc:Choice>
              <mc:Fallback>
                <p:oleObj name="Document" r:id="rId4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75943"/>
              </p:ext>
            </p:extLst>
          </p:nvPr>
        </p:nvGraphicFramePr>
        <p:xfrm>
          <a:off x="914400" y="1146175"/>
          <a:ext cx="7300912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Document" r:id="rId7" imgW="7301323" imgH="4493623" progId="Word.Document.12">
                  <p:embed/>
                </p:oleObj>
              </mc:Choice>
              <mc:Fallback>
                <p:oleObj name="Document" r:id="rId7" imgW="7301323" imgH="4493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300912" cy="449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6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258598"/>
              </p:ext>
            </p:extLst>
          </p:nvPr>
        </p:nvGraphicFramePr>
        <p:xfrm>
          <a:off x="914400" y="685800"/>
          <a:ext cx="7292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Document" r:id="rId4" imgW="7301323" imgH="553421" progId="Word.Document.12">
                  <p:embed/>
                </p:oleObj>
              </mc:Choice>
              <mc:Fallback>
                <p:oleObj name="Document" r:id="rId4" imgW="7301323" imgH="553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05916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Document" r:id="rId7" imgW="7301323" imgH="4091789" progId="Word.Document.12">
                  <p:embed/>
                </p:oleObj>
              </mc:Choice>
              <mc:Fallback>
                <p:oleObj name="Document" r:id="rId7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2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43752"/>
              </p:ext>
            </p:extLst>
          </p:nvPr>
        </p:nvGraphicFramePr>
        <p:xfrm>
          <a:off x="914400" y="685800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Document" r:id="rId4" imgW="7301323" imgH="631196" progId="Word.Document.12">
                  <p:embed/>
                </p:oleObj>
              </mc:Choice>
              <mc:Fallback>
                <p:oleObj name="Document" r:id="rId4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95631"/>
              </p:ext>
            </p:extLst>
          </p:nvPr>
        </p:nvGraphicFramePr>
        <p:xfrm>
          <a:off x="914400" y="1146048"/>
          <a:ext cx="7301323" cy="235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Document" r:id="rId7" imgW="7301323" imgH="2359152" progId="Word.Document.12">
                  <p:embed/>
                </p:oleObj>
              </mc:Choice>
              <mc:Fallback>
                <p:oleObj name="Document" r:id="rId7" imgW="7301323" imgH="23591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048"/>
                        <a:ext cx="7301323" cy="235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6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613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75726"/>
              </p:ext>
            </p:extLst>
          </p:nvPr>
        </p:nvGraphicFramePr>
        <p:xfrm>
          <a:off x="914400" y="1108075"/>
          <a:ext cx="7300912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Document" r:id="rId7" imgW="7301323" imgH="3083605" progId="Word.Document.12">
                  <p:embed/>
                </p:oleObj>
              </mc:Choice>
              <mc:Fallback>
                <p:oleObj name="Document" r:id="rId7" imgW="7301323" imgH="3083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8075"/>
                        <a:ext cx="7300912" cy="308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5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4985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50666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Document" r:id="rId7" imgW="7301323" imgH="4091789" progId="Word.Document.12">
                  <p:embed/>
                </p:oleObj>
              </mc:Choice>
              <mc:Fallback>
                <p:oleObj name="Document" r:id="rId7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32570"/>
              </p:ext>
            </p:extLst>
          </p:nvPr>
        </p:nvGraphicFramePr>
        <p:xfrm>
          <a:off x="914400" y="685800"/>
          <a:ext cx="7301323" cy="84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4" imgW="7301323" imgH="841474" progId="Word.Document.12">
                  <p:embed/>
                </p:oleObj>
              </mc:Choice>
              <mc:Fallback>
                <p:oleObj name="Document" r:id="rId4" imgW="7301323" imgH="841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4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62843"/>
              </p:ext>
            </p:extLst>
          </p:nvPr>
        </p:nvGraphicFramePr>
        <p:xfrm>
          <a:off x="914400" y="1096963"/>
          <a:ext cx="7280275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7" imgW="7313400" imgH="4848443" progId="Word.Document.12">
                  <p:embed/>
                </p:oleObj>
              </mc:Choice>
              <mc:Fallback>
                <p:oleObj name="Document" r:id="rId7" imgW="7313400" imgH="4848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6963"/>
                        <a:ext cx="7280275" cy="482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3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211502"/>
              </p:ext>
            </p:extLst>
          </p:nvPr>
        </p:nvGraphicFramePr>
        <p:xfrm>
          <a:off x="914400" y="685800"/>
          <a:ext cx="7301323" cy="84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4" imgW="7301323" imgH="841474" progId="Word.Document.12">
                  <p:embed/>
                </p:oleObj>
              </mc:Choice>
              <mc:Fallback>
                <p:oleObj name="Document" r:id="rId4" imgW="7301323" imgH="841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4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998161"/>
              </p:ext>
            </p:extLst>
          </p:nvPr>
        </p:nvGraphicFramePr>
        <p:xfrm>
          <a:off x="914400" y="1149350"/>
          <a:ext cx="72929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7" imgW="7301323" imgH="1295517" progId="Word.Document.12">
                  <p:embed/>
                </p:oleObj>
              </mc:Choice>
              <mc:Fallback>
                <p:oleObj name="Document" r:id="rId7" imgW="7301323" imgH="12955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9350"/>
                        <a:ext cx="729297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6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95496"/>
              </p:ext>
            </p:extLst>
          </p:nvPr>
        </p:nvGraphicFramePr>
        <p:xfrm>
          <a:off x="914400" y="685800"/>
          <a:ext cx="72929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ocument" r:id="rId4" imgW="7301323" imgH="764060" progId="Word.Document.12">
                  <p:embed/>
                </p:oleObj>
              </mc:Choice>
              <mc:Fallback>
                <p:oleObj name="Document" r:id="rId4" imgW="7301323" imgH="764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58386"/>
              </p:ext>
            </p:extLst>
          </p:nvPr>
        </p:nvGraphicFramePr>
        <p:xfrm>
          <a:off x="914400" y="1143000"/>
          <a:ext cx="7301323" cy="456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7" imgW="7301323" imgH="4563476" progId="Word.Document.12">
                  <p:embed/>
                </p:oleObj>
              </mc:Choice>
              <mc:Fallback>
                <p:oleObj name="Document" r:id="rId7" imgW="7301323" imgH="4563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56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9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30624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04754"/>
              </p:ext>
            </p:extLst>
          </p:nvPr>
        </p:nvGraphicFramePr>
        <p:xfrm>
          <a:off x="914400" y="1447800"/>
          <a:ext cx="7301323" cy="471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" r:id="rId7" imgW="7313400" imgH="4715323" progId="Word.Document.12">
                  <p:embed/>
                </p:oleObj>
              </mc:Choice>
              <mc:Fallback>
                <p:oleObj name="Document" r:id="rId7" imgW="7313400" imgH="4715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4718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2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1088</Words>
  <Application>Microsoft Office PowerPoint</Application>
  <PresentationFormat>On-screen Show (4:3)</PresentationFormat>
  <Paragraphs>218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60</cp:revision>
  <dcterms:created xsi:type="dcterms:W3CDTF">2010-11-30T18:46:51Z</dcterms:created>
  <dcterms:modified xsi:type="dcterms:W3CDTF">2015-07-14T18:11:26Z</dcterms:modified>
</cp:coreProperties>
</file>