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41"/>
  </p:notesMasterIdLst>
  <p:handoutMasterIdLst>
    <p:handoutMasterId r:id="rId42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74" d="100"/>
          <a:sy n="74" d="100"/>
        </p:scale>
        <p:origin x="-6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7/16/2015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7.bin"/><Relationship Id="rId7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7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9.bin"/><Relationship Id="rId7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9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1.bin"/><Relationship Id="rId7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1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3.bin"/><Relationship Id="rId7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3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5.bin"/><Relationship Id="rId7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5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7.bin"/><Relationship Id="rId7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7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9.bin"/><Relationship Id="rId7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9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31.bin"/><Relationship Id="rId7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31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33.bin"/><Relationship Id="rId7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33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package" Target="../embeddings/Microsoft_Word_Document36.docx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35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package" Target="../embeddings/Microsoft_Word_Document38.docx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37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7.bin"/><Relationship Id="rId7" Type="http://schemas.openxmlformats.org/officeDocument/2006/relationships/package" Target="../embeddings/Microsoft_Word_Document4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39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39.bin"/><Relationship Id="rId7" Type="http://schemas.openxmlformats.org/officeDocument/2006/relationships/package" Target="../embeddings/Microsoft_Word_Document4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2.emf"/><Relationship Id="rId4" Type="http://schemas.openxmlformats.org/officeDocument/2006/relationships/package" Target="../embeddings/Microsoft_Word_Document41.doc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1.bin"/><Relationship Id="rId7" Type="http://schemas.openxmlformats.org/officeDocument/2006/relationships/package" Target="../embeddings/Microsoft_Word_Document4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43.docx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43.bin"/><Relationship Id="rId7" Type="http://schemas.openxmlformats.org/officeDocument/2006/relationships/package" Target="../embeddings/Microsoft_Word_Document4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6.emf"/><Relationship Id="rId4" Type="http://schemas.openxmlformats.org/officeDocument/2006/relationships/package" Target="../embeddings/Microsoft_Word_Document45.docx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5.bin"/><Relationship Id="rId7" Type="http://schemas.openxmlformats.org/officeDocument/2006/relationships/package" Target="../embeddings/Microsoft_Word_Document4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8.emf"/><Relationship Id="rId4" Type="http://schemas.openxmlformats.org/officeDocument/2006/relationships/package" Target="../embeddings/Microsoft_Word_Document47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package" Target="../embeddings/Microsoft_Word_Document50.docx"/><Relationship Id="rId5" Type="http://schemas.openxmlformats.org/officeDocument/2006/relationships/image" Target="../media/image50.emf"/><Relationship Id="rId4" Type="http://schemas.openxmlformats.org/officeDocument/2006/relationships/package" Target="../embeddings/Microsoft_Word_Document49.docx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48.bin"/><Relationship Id="rId7" Type="http://schemas.openxmlformats.org/officeDocument/2006/relationships/package" Target="../embeddings/Microsoft_Word_Document5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2.emf"/><Relationship Id="rId4" Type="http://schemas.openxmlformats.org/officeDocument/2006/relationships/package" Target="../embeddings/Microsoft_Word_Document51.docx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50.bin"/><Relationship Id="rId7" Type="http://schemas.openxmlformats.org/officeDocument/2006/relationships/package" Target="../embeddings/Microsoft_Word_Document5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4.emf"/><Relationship Id="rId4" Type="http://schemas.openxmlformats.org/officeDocument/2006/relationships/package" Target="../embeddings/Microsoft_Word_Document53.docx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oleObject" Target="../embeddings/oleObject52.bin"/><Relationship Id="rId7" Type="http://schemas.openxmlformats.org/officeDocument/2006/relationships/package" Target="../embeddings/Microsoft_Word_Document5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56.emf"/><Relationship Id="rId4" Type="http://schemas.openxmlformats.org/officeDocument/2006/relationships/package" Target="../embeddings/Microsoft_Word_Document55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54.bin"/><Relationship Id="rId7" Type="http://schemas.openxmlformats.org/officeDocument/2006/relationships/package" Target="../embeddings/Microsoft_Word_Document5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8.emf"/><Relationship Id="rId4" Type="http://schemas.openxmlformats.org/officeDocument/2006/relationships/package" Target="../embeddings/Microsoft_Word_Document57.docx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56.bin"/><Relationship Id="rId7" Type="http://schemas.openxmlformats.org/officeDocument/2006/relationships/package" Target="../embeddings/Microsoft_Word_Document6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60.emf"/><Relationship Id="rId4" Type="http://schemas.openxmlformats.org/officeDocument/2006/relationships/package" Target="../embeddings/Microsoft_Word_Document59.docx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58.bin"/><Relationship Id="rId7" Type="http://schemas.openxmlformats.org/officeDocument/2006/relationships/package" Target="../embeddings/Microsoft_Word_Document6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2.emf"/><Relationship Id="rId4" Type="http://schemas.openxmlformats.org/officeDocument/2006/relationships/package" Target="../embeddings/Microsoft_Word_Document61.docx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60.bin"/><Relationship Id="rId7" Type="http://schemas.openxmlformats.org/officeDocument/2006/relationships/package" Target="../embeddings/Microsoft_Word_Document6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4.emf"/><Relationship Id="rId4" Type="http://schemas.openxmlformats.org/officeDocument/2006/relationships/package" Target="../embeddings/Microsoft_Word_Document63.docx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62.bin"/><Relationship Id="rId7" Type="http://schemas.openxmlformats.org/officeDocument/2006/relationships/package" Target="../embeddings/Microsoft_Word_Document6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66.emf"/><Relationship Id="rId4" Type="http://schemas.openxmlformats.org/officeDocument/2006/relationships/package" Target="../embeddings/Microsoft_Word_Document65.docx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oleObject" Target="../embeddings/oleObject64.bin"/><Relationship Id="rId7" Type="http://schemas.openxmlformats.org/officeDocument/2006/relationships/package" Target="../embeddings/Microsoft_Word_Document6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68.emf"/><Relationship Id="rId4" Type="http://schemas.openxmlformats.org/officeDocument/2006/relationships/package" Target="../embeddings/Microsoft_Word_Document67.docx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oleObject" Target="../embeddings/oleObject66.bin"/><Relationship Id="rId7" Type="http://schemas.openxmlformats.org/officeDocument/2006/relationships/package" Target="../embeddings/Microsoft_Word_Document7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0.emf"/><Relationship Id="rId4" Type="http://schemas.openxmlformats.org/officeDocument/2006/relationships/package" Target="../embeddings/Microsoft_Word_Document69.docx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68.bin"/><Relationship Id="rId7" Type="http://schemas.openxmlformats.org/officeDocument/2006/relationships/package" Target="../embeddings/Microsoft_Word_Document7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72.emf"/><Relationship Id="rId4" Type="http://schemas.openxmlformats.org/officeDocument/2006/relationships/package" Target="../embeddings/Microsoft_Word_Document71.docx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70.bin"/><Relationship Id="rId7" Type="http://schemas.openxmlformats.org/officeDocument/2006/relationships/package" Target="../embeddings/Microsoft_Word_Document7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74.emf"/><Relationship Id="rId4" Type="http://schemas.openxmlformats.org/officeDocument/2006/relationships/package" Target="../embeddings/Microsoft_Word_Document73.docx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72.bin"/><Relationship Id="rId7" Type="http://schemas.openxmlformats.org/officeDocument/2006/relationships/package" Target="../embeddings/Microsoft_Word_Document7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76.emf"/><Relationship Id="rId4" Type="http://schemas.openxmlformats.org/officeDocument/2006/relationships/package" Target="../embeddings/Microsoft_Word_Document75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8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0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1.bin"/><Relationship Id="rId7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1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3.bin"/><Relationship Id="rId7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3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5.bin"/><Relationship Id="rId7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5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102150"/>
              </p:ext>
            </p:extLst>
          </p:nvPr>
        </p:nvGraphicFramePr>
        <p:xfrm>
          <a:off x="914400" y="1600200"/>
          <a:ext cx="7390023" cy="2771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4" imgW="7390023" imgH="2771067" progId="Word.Document.12">
                  <p:embed/>
                </p:oleObj>
              </mc:Choice>
              <mc:Fallback>
                <p:oleObj name="Document" r:id="rId4" imgW="7390023" imgH="27710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90023" cy="2771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028171"/>
              </p:ext>
            </p:extLst>
          </p:nvPr>
        </p:nvGraphicFramePr>
        <p:xfrm>
          <a:off x="914400" y="685800"/>
          <a:ext cx="7301323" cy="64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4" imgW="7301323" imgH="641998" progId="Word.Document.12">
                  <p:embed/>
                </p:oleObj>
              </mc:Choice>
              <mc:Fallback>
                <p:oleObj name="Document" r:id="rId4" imgW="7301323" imgH="6419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4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871634"/>
              </p:ext>
            </p:extLst>
          </p:nvPr>
        </p:nvGraphicFramePr>
        <p:xfrm>
          <a:off x="914400" y="1141945"/>
          <a:ext cx="7301323" cy="51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7" imgW="7301323" imgH="5106455" progId="Word.Document.12">
                  <p:embed/>
                </p:oleObj>
              </mc:Choice>
              <mc:Fallback>
                <p:oleObj name="Document" r:id="rId7" imgW="7301323" imgH="51064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1945"/>
                        <a:ext cx="7301323" cy="5106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3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766357"/>
              </p:ext>
            </p:extLst>
          </p:nvPr>
        </p:nvGraphicFramePr>
        <p:xfrm>
          <a:off x="914400" y="685800"/>
          <a:ext cx="72929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4" imgW="7301323" imgH="797546" progId="Word.Document.12">
                  <p:embed/>
                </p:oleObj>
              </mc:Choice>
              <mc:Fallback>
                <p:oleObj name="Document" r:id="rId4" imgW="7301323" imgH="7975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772391"/>
              </p:ext>
            </p:extLst>
          </p:nvPr>
        </p:nvGraphicFramePr>
        <p:xfrm>
          <a:off x="914400" y="1109254"/>
          <a:ext cx="7301323" cy="4072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Document" r:id="rId7" imgW="7301323" imgH="4072346" progId="Word.Document.12">
                  <p:embed/>
                </p:oleObj>
              </mc:Choice>
              <mc:Fallback>
                <p:oleObj name="Document" r:id="rId7" imgW="7301323" imgH="40723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9254"/>
                        <a:ext cx="7301323" cy="4072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0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180659"/>
              </p:ext>
            </p:extLst>
          </p:nvPr>
        </p:nvGraphicFramePr>
        <p:xfrm>
          <a:off x="914400" y="685800"/>
          <a:ext cx="7301323" cy="48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4" imgW="7301323" imgH="487169" progId="Word.Document.12">
                  <p:embed/>
                </p:oleObj>
              </mc:Choice>
              <mc:Fallback>
                <p:oleObj name="Document" r:id="rId4" imgW="7301323" imgH="4871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87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928558"/>
              </p:ext>
            </p:extLst>
          </p:nvPr>
        </p:nvGraphicFramePr>
        <p:xfrm>
          <a:off x="914400" y="1079500"/>
          <a:ext cx="7292975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Document" r:id="rId7" imgW="7301323" imgH="2514340" progId="Word.Document.12">
                  <p:embed/>
                </p:oleObj>
              </mc:Choice>
              <mc:Fallback>
                <p:oleObj name="Document" r:id="rId7" imgW="7301323" imgH="25143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79500"/>
                        <a:ext cx="7292975" cy="250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7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069715"/>
              </p:ext>
            </p:extLst>
          </p:nvPr>
        </p:nvGraphicFramePr>
        <p:xfrm>
          <a:off x="914400" y="685800"/>
          <a:ext cx="7301323" cy="66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cument" r:id="rId4" imgW="7301323" imgH="664322" progId="Word.Document.12">
                  <p:embed/>
                </p:oleObj>
              </mc:Choice>
              <mc:Fallback>
                <p:oleObj name="Document" r:id="rId4" imgW="7301323" imgH="6643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64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074352"/>
              </p:ext>
            </p:extLst>
          </p:nvPr>
        </p:nvGraphicFramePr>
        <p:xfrm>
          <a:off x="914400" y="1111250"/>
          <a:ext cx="7292975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Document" r:id="rId7" imgW="7301323" imgH="2558268" progId="Word.Document.12">
                  <p:embed/>
                </p:oleObj>
              </mc:Choice>
              <mc:Fallback>
                <p:oleObj name="Document" r:id="rId7" imgW="7301323" imgH="25582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1250"/>
                        <a:ext cx="7292975" cy="254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2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613452"/>
              </p:ext>
            </p:extLst>
          </p:nvPr>
        </p:nvGraphicFramePr>
        <p:xfrm>
          <a:off x="914400" y="685800"/>
          <a:ext cx="7301323" cy="476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4" imgW="7301323" imgH="476007" progId="Word.Document.12">
                  <p:embed/>
                </p:oleObj>
              </mc:Choice>
              <mc:Fallback>
                <p:oleObj name="Document" r:id="rId4" imgW="7301323" imgH="476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76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569934"/>
              </p:ext>
            </p:extLst>
          </p:nvPr>
        </p:nvGraphicFramePr>
        <p:xfrm>
          <a:off x="914400" y="1101760"/>
          <a:ext cx="7301323" cy="2403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Document" r:id="rId7" imgW="7301323" imgH="2403440" progId="Word.Document.12">
                  <p:embed/>
                </p:oleObj>
              </mc:Choice>
              <mc:Fallback>
                <p:oleObj name="Document" r:id="rId7" imgW="7301323" imgH="24034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1760"/>
                        <a:ext cx="7301323" cy="2403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8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635637"/>
              </p:ext>
            </p:extLst>
          </p:nvPr>
        </p:nvGraphicFramePr>
        <p:xfrm>
          <a:off x="914400" y="685800"/>
          <a:ext cx="72929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Document" r:id="rId4" imgW="7301323" imgH="442881" progId="Word.Document.12">
                  <p:embed/>
                </p:oleObj>
              </mc:Choice>
              <mc:Fallback>
                <p:oleObj name="Document" r:id="rId4" imgW="7301323" imgH="4428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519153"/>
              </p:ext>
            </p:extLst>
          </p:nvPr>
        </p:nvGraphicFramePr>
        <p:xfrm>
          <a:off x="914400" y="1092072"/>
          <a:ext cx="7301323" cy="4851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Document" r:id="rId7" imgW="7301323" imgH="4851528" progId="Word.Document.12">
                  <p:embed/>
                </p:oleObj>
              </mc:Choice>
              <mc:Fallback>
                <p:oleObj name="Document" r:id="rId7" imgW="7301323" imgH="48515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2072"/>
                        <a:ext cx="7301323" cy="4851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6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589082"/>
              </p:ext>
            </p:extLst>
          </p:nvPr>
        </p:nvGraphicFramePr>
        <p:xfrm>
          <a:off x="914400" y="685800"/>
          <a:ext cx="72929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4" imgW="7301323" imgH="752898" progId="Word.Document.12">
                  <p:embed/>
                </p:oleObj>
              </mc:Choice>
              <mc:Fallback>
                <p:oleObj name="Document" r:id="rId4" imgW="7301323" imgH="7528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497004"/>
              </p:ext>
            </p:extLst>
          </p:nvPr>
        </p:nvGraphicFramePr>
        <p:xfrm>
          <a:off x="914400" y="1066800"/>
          <a:ext cx="7348538" cy="485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Document" r:id="rId7" imgW="7377498" imgH="4888615" progId="Word.Document.12">
                  <p:embed/>
                </p:oleObj>
              </mc:Choice>
              <mc:Fallback>
                <p:oleObj name="Document" r:id="rId7" imgW="7377498" imgH="48886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48538" cy="485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8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505211"/>
              </p:ext>
            </p:extLst>
          </p:nvPr>
        </p:nvGraphicFramePr>
        <p:xfrm>
          <a:off x="914400" y="685800"/>
          <a:ext cx="7301323" cy="50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Document" r:id="rId4" imgW="7301323" imgH="509493" progId="Word.Document.12">
                  <p:embed/>
                </p:oleObj>
              </mc:Choice>
              <mc:Fallback>
                <p:oleObj name="Document" r:id="rId4" imgW="7301323" imgH="509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09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610868"/>
              </p:ext>
            </p:extLst>
          </p:nvPr>
        </p:nvGraphicFramePr>
        <p:xfrm>
          <a:off x="914400" y="1080951"/>
          <a:ext cx="7301323" cy="1357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Document" r:id="rId7" imgW="7301323" imgH="1357449" progId="Word.Document.12">
                  <p:embed/>
                </p:oleObj>
              </mc:Choice>
              <mc:Fallback>
                <p:oleObj name="Document" r:id="rId7" imgW="7301323" imgH="1357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0951"/>
                        <a:ext cx="7301323" cy="1357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2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611014"/>
              </p:ext>
            </p:extLst>
          </p:nvPr>
        </p:nvGraphicFramePr>
        <p:xfrm>
          <a:off x="914400" y="685800"/>
          <a:ext cx="72929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cument" r:id="rId4" imgW="7301323" imgH="575385" progId="Word.Document.12">
                  <p:embed/>
                </p:oleObj>
              </mc:Choice>
              <mc:Fallback>
                <p:oleObj name="Document" r:id="rId4" imgW="7301323" imgH="5753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344553"/>
              </p:ext>
            </p:extLst>
          </p:nvPr>
        </p:nvGraphicFramePr>
        <p:xfrm>
          <a:off x="914400" y="1066800"/>
          <a:ext cx="7377498" cy="3732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Document" r:id="rId7" imgW="7377498" imgH="3732804" progId="Word.Document.12">
                  <p:embed/>
                </p:oleObj>
              </mc:Choice>
              <mc:Fallback>
                <p:oleObj name="Document" r:id="rId7" imgW="7377498" imgH="37328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77498" cy="3732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4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534891"/>
              </p:ext>
            </p:extLst>
          </p:nvPr>
        </p:nvGraphicFramePr>
        <p:xfrm>
          <a:off x="914400" y="685800"/>
          <a:ext cx="72929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Document" r:id="rId4" imgW="7301323" imgH="963176" progId="Word.Document.12">
                  <p:embed/>
                </p:oleObj>
              </mc:Choice>
              <mc:Fallback>
                <p:oleObj name="Document" r:id="rId4" imgW="7301323" imgH="9631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568621"/>
              </p:ext>
            </p:extLst>
          </p:nvPr>
        </p:nvGraphicFramePr>
        <p:xfrm>
          <a:off x="914400" y="1136117"/>
          <a:ext cx="7301323" cy="3512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Document" r:id="rId6" imgW="7313400" imgH="3509329" progId="Word.Document.12">
                  <p:embed/>
                </p:oleObj>
              </mc:Choice>
              <mc:Fallback>
                <p:oleObj name="Document" r:id="rId6" imgW="7313400" imgH="35093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36117"/>
                        <a:ext cx="7301323" cy="3512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2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17301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855898"/>
              </p:ext>
            </p:extLst>
          </p:nvPr>
        </p:nvGraphicFramePr>
        <p:xfrm>
          <a:off x="914400" y="1066800"/>
          <a:ext cx="7301323" cy="2759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7" imgW="7301323" imgH="2759185" progId="Word.Document.12">
                  <p:embed/>
                </p:oleObj>
              </mc:Choice>
              <mc:Fallback>
                <p:oleObj name="Document" r:id="rId7" imgW="7301323" imgH="27591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2759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6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333733"/>
              </p:ext>
            </p:extLst>
          </p:nvPr>
        </p:nvGraphicFramePr>
        <p:xfrm>
          <a:off x="914400" y="685800"/>
          <a:ext cx="7301323" cy="8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Document" r:id="rId4" imgW="7301323" imgH="885762" progId="Word.Document.12">
                  <p:embed/>
                </p:oleObj>
              </mc:Choice>
              <mc:Fallback>
                <p:oleObj name="Document" r:id="rId4" imgW="7301323" imgH="8857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218980"/>
              </p:ext>
            </p:extLst>
          </p:nvPr>
        </p:nvGraphicFramePr>
        <p:xfrm>
          <a:off x="914400" y="1125538"/>
          <a:ext cx="7300913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Document" r:id="rId6" imgW="7389702" imgH="2613108" progId="Word.Document.12">
                  <p:embed/>
                </p:oleObj>
              </mc:Choice>
              <mc:Fallback>
                <p:oleObj name="Document" r:id="rId6" imgW="7389702" imgH="26131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25538"/>
                        <a:ext cx="7300913" cy="257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982032"/>
              </p:ext>
            </p:extLst>
          </p:nvPr>
        </p:nvGraphicFramePr>
        <p:xfrm>
          <a:off x="914400" y="685800"/>
          <a:ext cx="72929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Document" r:id="rId4" imgW="7301323" imgH="542259" progId="Word.Document.12">
                  <p:embed/>
                </p:oleObj>
              </mc:Choice>
              <mc:Fallback>
                <p:oleObj name="Document" r:id="rId4" imgW="7301323" imgH="5422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203507"/>
              </p:ext>
            </p:extLst>
          </p:nvPr>
        </p:nvGraphicFramePr>
        <p:xfrm>
          <a:off x="914400" y="1143000"/>
          <a:ext cx="7643427" cy="4253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Document" r:id="rId7" imgW="7643427" imgH="4253459" progId="Word.Document.12">
                  <p:embed/>
                </p:oleObj>
              </mc:Choice>
              <mc:Fallback>
                <p:oleObj name="Document" r:id="rId7" imgW="7643427" imgH="4253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643427" cy="4253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0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66723"/>
              </p:ext>
            </p:extLst>
          </p:nvPr>
        </p:nvGraphicFramePr>
        <p:xfrm>
          <a:off x="914400" y="685800"/>
          <a:ext cx="72929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Document" r:id="rId4" imgW="7301323" imgH="741736" progId="Word.Document.12">
                  <p:embed/>
                </p:oleObj>
              </mc:Choice>
              <mc:Fallback>
                <p:oleObj name="Document" r:id="rId4" imgW="7301323" imgH="741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966381"/>
              </p:ext>
            </p:extLst>
          </p:nvPr>
        </p:nvGraphicFramePr>
        <p:xfrm>
          <a:off x="914400" y="1116598"/>
          <a:ext cx="7530537" cy="4598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Document" r:id="rId7" imgW="7530537" imgH="4598402" progId="Word.Document.12">
                  <p:embed/>
                </p:oleObj>
              </mc:Choice>
              <mc:Fallback>
                <p:oleObj name="Document" r:id="rId7" imgW="7530537" imgH="45984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6598"/>
                        <a:ext cx="7530537" cy="4598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0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124029"/>
              </p:ext>
            </p:extLst>
          </p:nvPr>
        </p:nvGraphicFramePr>
        <p:xfrm>
          <a:off x="914400" y="685800"/>
          <a:ext cx="730132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Document" r:id="rId4" imgW="7301323" imgH="819150" progId="Word.Document.12">
                  <p:embed/>
                </p:oleObj>
              </mc:Choice>
              <mc:Fallback>
                <p:oleObj name="Document" r:id="rId4" imgW="7301323" imgH="8191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475147"/>
              </p:ext>
            </p:extLst>
          </p:nvPr>
        </p:nvGraphicFramePr>
        <p:xfrm>
          <a:off x="914400" y="1123950"/>
          <a:ext cx="7723585" cy="4918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Document" r:id="rId7" imgW="7723585" imgH="4918141" progId="Word.Document.12">
                  <p:embed/>
                </p:oleObj>
              </mc:Choice>
              <mc:Fallback>
                <p:oleObj name="Document" r:id="rId7" imgW="7723585" imgH="49181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3950"/>
                        <a:ext cx="7723585" cy="4918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85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046296"/>
              </p:ext>
            </p:extLst>
          </p:nvPr>
        </p:nvGraphicFramePr>
        <p:xfrm>
          <a:off x="914400" y="685800"/>
          <a:ext cx="7301323" cy="64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Document" r:id="rId4" imgW="7301323" imgH="641998" progId="Word.Document.12">
                  <p:embed/>
                </p:oleObj>
              </mc:Choice>
              <mc:Fallback>
                <p:oleObj name="Document" r:id="rId4" imgW="7301323" imgH="6419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4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676626"/>
              </p:ext>
            </p:extLst>
          </p:nvPr>
        </p:nvGraphicFramePr>
        <p:xfrm>
          <a:off x="914400" y="1143000"/>
          <a:ext cx="7506594" cy="394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Document" r:id="rId7" imgW="7506594" imgH="3948843" progId="Word.Document.12">
                  <p:embed/>
                </p:oleObj>
              </mc:Choice>
              <mc:Fallback>
                <p:oleObj name="Document" r:id="rId7" imgW="7506594" imgH="39488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506594" cy="3948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3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169668"/>
              </p:ext>
            </p:extLst>
          </p:nvPr>
        </p:nvGraphicFramePr>
        <p:xfrm>
          <a:off x="914400" y="685800"/>
          <a:ext cx="72929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Document" r:id="rId4" imgW="7301323" imgH="597709" progId="Word.Document.12">
                  <p:embed/>
                </p:oleObj>
              </mc:Choice>
              <mc:Fallback>
                <p:oleObj name="Document" r:id="rId4" imgW="7301323" imgH="597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119733"/>
              </p:ext>
            </p:extLst>
          </p:nvPr>
        </p:nvGraphicFramePr>
        <p:xfrm>
          <a:off x="914400" y="1084167"/>
          <a:ext cx="7301323" cy="2802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Document" r:id="rId7" imgW="7301323" imgH="2802033" progId="Word.Document.12">
                  <p:embed/>
                </p:oleObj>
              </mc:Choice>
              <mc:Fallback>
                <p:oleObj name="Document" r:id="rId7" imgW="7301323" imgH="28020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4167"/>
                        <a:ext cx="7301323" cy="2802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24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 algn="r">
              <a:defRPr/>
            </a:pPr>
            <a:r>
              <a:rPr lang="en-US" sz="900" dirty="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 dirty="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62348"/>
              </p:ext>
            </p:extLst>
          </p:nvPr>
        </p:nvGraphicFramePr>
        <p:xfrm>
          <a:off x="914400" y="685800"/>
          <a:ext cx="72929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Document" r:id="rId4" imgW="7301323" imgH="620034" progId="Word.Document.12">
                  <p:embed/>
                </p:oleObj>
              </mc:Choice>
              <mc:Fallback>
                <p:oleObj name="Document" r:id="rId4" imgW="7301323" imgH="6200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820156"/>
              </p:ext>
            </p:extLst>
          </p:nvPr>
        </p:nvGraphicFramePr>
        <p:xfrm>
          <a:off x="914400" y="1154113"/>
          <a:ext cx="7512050" cy="458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Document" r:id="rId6" imgW="7710023" imgH="4712085" progId="Word.Document.12">
                  <p:embed/>
                </p:oleObj>
              </mc:Choice>
              <mc:Fallback>
                <p:oleObj name="Document" r:id="rId6" imgW="7710023" imgH="47120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54113"/>
                        <a:ext cx="7512050" cy="458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850096"/>
              </p:ext>
            </p:extLst>
          </p:nvPr>
        </p:nvGraphicFramePr>
        <p:xfrm>
          <a:off x="914400" y="685800"/>
          <a:ext cx="72929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Document" r:id="rId4" imgW="7301323" imgH="641998" progId="Word.Document.12">
                  <p:embed/>
                </p:oleObj>
              </mc:Choice>
              <mc:Fallback>
                <p:oleObj name="Document" r:id="rId4" imgW="7301323" imgH="6419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82747"/>
              </p:ext>
            </p:extLst>
          </p:nvPr>
        </p:nvGraphicFramePr>
        <p:xfrm>
          <a:off x="914400" y="1090958"/>
          <a:ext cx="7377498" cy="241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Document" r:id="rId7" imgW="7377498" imgH="2414242" progId="Word.Document.12">
                  <p:embed/>
                </p:oleObj>
              </mc:Choice>
              <mc:Fallback>
                <p:oleObj name="Document" r:id="rId7" imgW="7377498" imgH="24142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0958"/>
                        <a:ext cx="7377498" cy="2414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8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72277"/>
              </p:ext>
            </p:extLst>
          </p:nvPr>
        </p:nvGraphicFramePr>
        <p:xfrm>
          <a:off x="914400" y="685800"/>
          <a:ext cx="7301323" cy="64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Document" r:id="rId4" imgW="7301323" imgH="641998" progId="Word.Document.12">
                  <p:embed/>
                </p:oleObj>
              </mc:Choice>
              <mc:Fallback>
                <p:oleObj name="Document" r:id="rId4" imgW="7301323" imgH="6419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4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277250"/>
              </p:ext>
            </p:extLst>
          </p:nvPr>
        </p:nvGraphicFramePr>
        <p:xfrm>
          <a:off x="914400" y="1093738"/>
          <a:ext cx="7301323" cy="16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Document" r:id="rId7" imgW="7301323" imgH="1649462" progId="Word.Document.12">
                  <p:embed/>
                </p:oleObj>
              </mc:Choice>
              <mc:Fallback>
                <p:oleObj name="Document" r:id="rId7" imgW="7301323" imgH="1649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3738"/>
                        <a:ext cx="7301323" cy="164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68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090104"/>
              </p:ext>
            </p:extLst>
          </p:nvPr>
        </p:nvGraphicFramePr>
        <p:xfrm>
          <a:off x="914400" y="685800"/>
          <a:ext cx="7301323" cy="50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Document" r:id="rId4" imgW="7301323" imgH="509493" progId="Word.Document.12">
                  <p:embed/>
                </p:oleObj>
              </mc:Choice>
              <mc:Fallback>
                <p:oleObj name="Document" r:id="rId4" imgW="7301323" imgH="509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09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67516"/>
              </p:ext>
            </p:extLst>
          </p:nvPr>
        </p:nvGraphicFramePr>
        <p:xfrm>
          <a:off x="914400" y="1087437"/>
          <a:ext cx="7300912" cy="386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Document" r:id="rId7" imgW="7301323" imgH="3866388" progId="Word.Document.12">
                  <p:embed/>
                </p:oleObj>
              </mc:Choice>
              <mc:Fallback>
                <p:oleObj name="Document" r:id="rId7" imgW="7301323" imgH="38663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7437"/>
                        <a:ext cx="7300912" cy="386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2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333330"/>
              </p:ext>
            </p:extLst>
          </p:nvPr>
        </p:nvGraphicFramePr>
        <p:xfrm>
          <a:off x="914400" y="685800"/>
          <a:ext cx="7301323" cy="43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4" imgW="7301323" imgH="437840" progId="Word.Document.12">
                  <p:embed/>
                </p:oleObj>
              </mc:Choice>
              <mc:Fallback>
                <p:oleObj name="Document" r:id="rId4" imgW="7301323" imgH="4378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37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313401"/>
              </p:ext>
            </p:extLst>
          </p:nvPr>
        </p:nvGraphicFramePr>
        <p:xfrm>
          <a:off x="914400" y="1066800"/>
          <a:ext cx="7301323" cy="4052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7" imgW="7301323" imgH="4052182" progId="Word.Document.12">
                  <p:embed/>
                </p:oleObj>
              </mc:Choice>
              <mc:Fallback>
                <p:oleObj name="Document" r:id="rId7" imgW="7301323" imgH="40521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052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0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01407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137283"/>
              </p:ext>
            </p:extLst>
          </p:nvPr>
        </p:nvGraphicFramePr>
        <p:xfrm>
          <a:off x="914400" y="1066800"/>
          <a:ext cx="7300912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Document" r:id="rId7" imgW="7301323" imgH="1900428" progId="Word.Document.12">
                  <p:embed/>
                </p:oleObj>
              </mc:Choice>
              <mc:Fallback>
                <p:oleObj name="Document" r:id="rId7" imgW="7301323" imgH="19004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0912" cy="190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5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044275"/>
              </p:ext>
            </p:extLst>
          </p:nvPr>
        </p:nvGraphicFramePr>
        <p:xfrm>
          <a:off x="914400" y="685800"/>
          <a:ext cx="7301323" cy="68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Document" r:id="rId4" imgW="7301323" imgH="686286" progId="Word.Document.12">
                  <p:embed/>
                </p:oleObj>
              </mc:Choice>
              <mc:Fallback>
                <p:oleObj name="Document" r:id="rId4" imgW="7301323" imgH="6862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86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121544"/>
              </p:ext>
            </p:extLst>
          </p:nvPr>
        </p:nvGraphicFramePr>
        <p:xfrm>
          <a:off x="914400" y="1113784"/>
          <a:ext cx="7035069" cy="292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Document" r:id="rId7" imgW="7035069" imgH="2924816" progId="Word.Document.12">
                  <p:embed/>
                </p:oleObj>
              </mc:Choice>
              <mc:Fallback>
                <p:oleObj name="Document" r:id="rId7" imgW="7035069" imgH="29248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3784"/>
                        <a:ext cx="7035069" cy="2924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65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552392"/>
              </p:ext>
            </p:extLst>
          </p:nvPr>
        </p:nvGraphicFramePr>
        <p:xfrm>
          <a:off x="914400" y="685800"/>
          <a:ext cx="72929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Document" r:id="rId4" imgW="7301323" imgH="608871" progId="Word.Document.12">
                  <p:embed/>
                </p:oleObj>
              </mc:Choice>
              <mc:Fallback>
                <p:oleObj name="Document" r:id="rId4" imgW="7301323" imgH="608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891564"/>
              </p:ext>
            </p:extLst>
          </p:nvPr>
        </p:nvGraphicFramePr>
        <p:xfrm>
          <a:off x="914400" y="1126027"/>
          <a:ext cx="7301323" cy="2912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Document" r:id="rId7" imgW="7301323" imgH="2912573" progId="Word.Document.12">
                  <p:embed/>
                </p:oleObj>
              </mc:Choice>
              <mc:Fallback>
                <p:oleObj name="Document" r:id="rId7" imgW="7301323" imgH="29125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6027"/>
                        <a:ext cx="7301323" cy="2912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86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457582"/>
              </p:ext>
            </p:extLst>
          </p:nvPr>
        </p:nvGraphicFramePr>
        <p:xfrm>
          <a:off x="914400" y="685800"/>
          <a:ext cx="7301323" cy="73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Document" r:id="rId4" imgW="7301323" imgH="730934" progId="Word.Document.12">
                  <p:embed/>
                </p:oleObj>
              </mc:Choice>
              <mc:Fallback>
                <p:oleObj name="Document" r:id="rId4" imgW="7301323" imgH="7309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30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372402"/>
              </p:ext>
            </p:extLst>
          </p:nvPr>
        </p:nvGraphicFramePr>
        <p:xfrm>
          <a:off x="914400" y="1107714"/>
          <a:ext cx="7301323" cy="331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Document" r:id="rId7" imgW="7301323" imgH="3311886" progId="Word.Document.12">
                  <p:embed/>
                </p:oleObj>
              </mc:Choice>
              <mc:Fallback>
                <p:oleObj name="Document" r:id="rId7" imgW="7301323" imgH="33118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7714"/>
                        <a:ext cx="7301323" cy="3311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76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119162"/>
              </p:ext>
            </p:extLst>
          </p:nvPr>
        </p:nvGraphicFramePr>
        <p:xfrm>
          <a:off x="914400" y="685800"/>
          <a:ext cx="72929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Document" r:id="rId4" imgW="7301323" imgH="542259" progId="Word.Document.12">
                  <p:embed/>
                </p:oleObj>
              </mc:Choice>
              <mc:Fallback>
                <p:oleObj name="Document" r:id="rId4" imgW="7301323" imgH="5422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658329"/>
              </p:ext>
            </p:extLst>
          </p:nvPr>
        </p:nvGraphicFramePr>
        <p:xfrm>
          <a:off x="914400" y="1100914"/>
          <a:ext cx="7301323" cy="3090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Document" r:id="rId7" imgW="7301323" imgH="3090086" progId="Word.Document.12">
                  <p:embed/>
                </p:oleObj>
              </mc:Choice>
              <mc:Fallback>
                <p:oleObj name="Document" r:id="rId7" imgW="7301323" imgH="30900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0914"/>
                        <a:ext cx="7301323" cy="3090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8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572293"/>
              </p:ext>
            </p:extLst>
          </p:nvPr>
        </p:nvGraphicFramePr>
        <p:xfrm>
          <a:off x="914400" y="685800"/>
          <a:ext cx="72929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Document" r:id="rId4" imgW="7301323" imgH="553421" progId="Word.Document.12">
                  <p:embed/>
                </p:oleObj>
              </mc:Choice>
              <mc:Fallback>
                <p:oleObj name="Document" r:id="rId4" imgW="7301323" imgH="5534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927446"/>
              </p:ext>
            </p:extLst>
          </p:nvPr>
        </p:nvGraphicFramePr>
        <p:xfrm>
          <a:off x="914400" y="1093738"/>
          <a:ext cx="7301323" cy="16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Document" r:id="rId7" imgW="7301323" imgH="1649462" progId="Word.Document.12">
                  <p:embed/>
                </p:oleObj>
              </mc:Choice>
              <mc:Fallback>
                <p:oleObj name="Document" r:id="rId7" imgW="7301323" imgH="1649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3738"/>
                        <a:ext cx="7301323" cy="164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27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749881"/>
              </p:ext>
            </p:extLst>
          </p:nvPr>
        </p:nvGraphicFramePr>
        <p:xfrm>
          <a:off x="914400" y="685800"/>
          <a:ext cx="7301323" cy="8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Document" r:id="rId4" imgW="7301323" imgH="885762" progId="Word.Document.12">
                  <p:embed/>
                </p:oleObj>
              </mc:Choice>
              <mc:Fallback>
                <p:oleObj name="Document" r:id="rId4" imgW="7301323" imgH="8857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015888"/>
              </p:ext>
            </p:extLst>
          </p:nvPr>
        </p:nvGraphicFramePr>
        <p:xfrm>
          <a:off x="914400" y="1114396"/>
          <a:ext cx="7767292" cy="482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Document" r:id="rId7" imgW="7767292" imgH="4829204" progId="Word.Document.12">
                  <p:embed/>
                </p:oleObj>
              </mc:Choice>
              <mc:Fallback>
                <p:oleObj name="Document" r:id="rId7" imgW="7767292" imgH="48292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4396"/>
                        <a:ext cx="7767292" cy="4829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92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975337"/>
              </p:ext>
            </p:extLst>
          </p:nvPr>
        </p:nvGraphicFramePr>
        <p:xfrm>
          <a:off x="914400" y="685800"/>
          <a:ext cx="72929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Document" r:id="rId4" imgW="7301323" imgH="597709" progId="Word.Document.12">
                  <p:embed/>
                </p:oleObj>
              </mc:Choice>
              <mc:Fallback>
                <p:oleObj name="Document" r:id="rId4" imgW="7301323" imgH="597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30110"/>
              </p:ext>
            </p:extLst>
          </p:nvPr>
        </p:nvGraphicFramePr>
        <p:xfrm>
          <a:off x="914400" y="1136469"/>
          <a:ext cx="7688906" cy="2902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Document" r:id="rId7" imgW="7688906" imgH="2902131" progId="Word.Document.12">
                  <p:embed/>
                </p:oleObj>
              </mc:Choice>
              <mc:Fallback>
                <p:oleObj name="Document" r:id="rId7" imgW="7688906" imgH="29021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6469"/>
                        <a:ext cx="7688906" cy="2902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90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367764"/>
              </p:ext>
            </p:extLst>
          </p:nvPr>
        </p:nvGraphicFramePr>
        <p:xfrm>
          <a:off x="914400" y="685800"/>
          <a:ext cx="7301323" cy="697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Document" r:id="rId4" imgW="7301323" imgH="697448" progId="Word.Document.12">
                  <p:embed/>
                </p:oleObj>
              </mc:Choice>
              <mc:Fallback>
                <p:oleObj name="Document" r:id="rId4" imgW="7301323" imgH="697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97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828858"/>
              </p:ext>
            </p:extLst>
          </p:nvPr>
        </p:nvGraphicFramePr>
        <p:xfrm>
          <a:off x="914400" y="1136469"/>
          <a:ext cx="7807138" cy="2902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Document" r:id="rId7" imgW="7807138" imgH="2902131" progId="Word.Document.12">
                  <p:embed/>
                </p:oleObj>
              </mc:Choice>
              <mc:Fallback>
                <p:oleObj name="Document" r:id="rId7" imgW="7807138" imgH="29021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6469"/>
                        <a:ext cx="7807138" cy="2902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284977"/>
              </p:ext>
            </p:extLst>
          </p:nvPr>
        </p:nvGraphicFramePr>
        <p:xfrm>
          <a:off x="914400" y="685800"/>
          <a:ext cx="7292975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Document" r:id="rId4" imgW="7301323" imgH="1140689" progId="Word.Document.12">
                  <p:embed/>
                </p:oleObj>
              </mc:Choice>
              <mc:Fallback>
                <p:oleObj name="Document" r:id="rId4" imgW="7301323" imgH="11406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782020"/>
              </p:ext>
            </p:extLst>
          </p:nvPr>
        </p:nvGraphicFramePr>
        <p:xfrm>
          <a:off x="914400" y="1123615"/>
          <a:ext cx="8093284" cy="4286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Document" r:id="rId7" imgW="8093284" imgH="4286585" progId="Word.Document.12">
                  <p:embed/>
                </p:oleObj>
              </mc:Choice>
              <mc:Fallback>
                <p:oleObj name="Document" r:id="rId7" imgW="8093284" imgH="42865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3615"/>
                        <a:ext cx="8093284" cy="4286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1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5445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83157"/>
              </p:ext>
            </p:extLst>
          </p:nvPr>
        </p:nvGraphicFramePr>
        <p:xfrm>
          <a:off x="914400" y="1090615"/>
          <a:ext cx="7301323" cy="3633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7" imgW="7301323" imgH="3633785" progId="Word.Document.12">
                  <p:embed/>
                </p:oleObj>
              </mc:Choice>
              <mc:Fallback>
                <p:oleObj name="Document" r:id="rId7" imgW="7301323" imgH="36337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0615"/>
                        <a:ext cx="7301323" cy="3633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8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001873"/>
              </p:ext>
            </p:extLst>
          </p:nvPr>
        </p:nvGraphicFramePr>
        <p:xfrm>
          <a:off x="914400" y="685800"/>
          <a:ext cx="7301323" cy="67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Document" r:id="rId4" imgW="7301323" imgH="675124" progId="Word.Document.12">
                  <p:embed/>
                </p:oleObj>
              </mc:Choice>
              <mc:Fallback>
                <p:oleObj name="Document" r:id="rId4" imgW="7301323" imgH="6751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7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520938"/>
              </p:ext>
            </p:extLst>
          </p:nvPr>
        </p:nvGraphicFramePr>
        <p:xfrm>
          <a:off x="914400" y="1102179"/>
          <a:ext cx="7301323" cy="3393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Document" r:id="rId7" imgW="7301323" imgH="3393621" progId="Word.Document.12">
                  <p:embed/>
                </p:oleObj>
              </mc:Choice>
              <mc:Fallback>
                <p:oleObj name="Document" r:id="rId7" imgW="7301323" imgH="33936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2179"/>
                        <a:ext cx="7301323" cy="3393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01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546293"/>
              </p:ext>
            </p:extLst>
          </p:nvPr>
        </p:nvGraphicFramePr>
        <p:xfrm>
          <a:off x="914400" y="685800"/>
          <a:ext cx="7301323" cy="919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4" imgW="7301323" imgH="919248" progId="Word.Document.12">
                  <p:embed/>
                </p:oleObj>
              </mc:Choice>
              <mc:Fallback>
                <p:oleObj name="Document" r:id="rId4" imgW="7301323" imgH="9192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919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5" y="1524000"/>
            <a:ext cx="728599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450076"/>
              </p:ext>
            </p:extLst>
          </p:nvPr>
        </p:nvGraphicFramePr>
        <p:xfrm>
          <a:off x="914400" y="685800"/>
          <a:ext cx="7301323" cy="464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4" imgW="7301323" imgH="464845" progId="Word.Document.12">
                  <p:embed/>
                </p:oleObj>
              </mc:Choice>
              <mc:Fallback>
                <p:oleObj name="Document" r:id="rId4" imgW="7301323" imgH="4648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64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530451"/>
              </p:ext>
            </p:extLst>
          </p:nvPr>
        </p:nvGraphicFramePr>
        <p:xfrm>
          <a:off x="914400" y="1112897"/>
          <a:ext cx="7301323" cy="3840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7" imgW="7301323" imgH="3840103" progId="Word.Document.12">
                  <p:embed/>
                </p:oleObj>
              </mc:Choice>
              <mc:Fallback>
                <p:oleObj name="Document" r:id="rId7" imgW="7301323" imgH="3840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2897"/>
                        <a:ext cx="7301323" cy="3840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 algn="r">
              <a:defRPr/>
            </a:pPr>
            <a:r>
              <a:rPr lang="en-US" sz="900" dirty="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 dirty="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910552"/>
              </p:ext>
            </p:extLst>
          </p:nvPr>
        </p:nvGraphicFramePr>
        <p:xfrm>
          <a:off x="914400" y="685800"/>
          <a:ext cx="7301323" cy="65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4" imgW="7301323" imgH="653520" progId="Word.Document.12">
                  <p:embed/>
                </p:oleObj>
              </mc:Choice>
              <mc:Fallback>
                <p:oleObj name="Document" r:id="rId4" imgW="7301323" imgH="6535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53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952062"/>
              </p:ext>
            </p:extLst>
          </p:nvPr>
        </p:nvGraphicFramePr>
        <p:xfrm>
          <a:off x="914400" y="1096963"/>
          <a:ext cx="8001000" cy="492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ocument" r:id="rId7" imgW="7994012" imgH="4946586" progId="Word.Document.12">
                  <p:embed/>
                </p:oleObj>
              </mc:Choice>
              <mc:Fallback>
                <p:oleObj name="Document" r:id="rId7" imgW="7994012" imgH="49465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6963"/>
                        <a:ext cx="8001000" cy="492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55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792956"/>
              </p:ext>
            </p:extLst>
          </p:nvPr>
        </p:nvGraphicFramePr>
        <p:xfrm>
          <a:off x="914400" y="685800"/>
          <a:ext cx="7301323" cy="73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4" imgW="7301323" imgH="730934" progId="Word.Document.12">
                  <p:embed/>
                </p:oleObj>
              </mc:Choice>
              <mc:Fallback>
                <p:oleObj name="Document" r:id="rId4" imgW="7301323" imgH="7309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30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484507"/>
              </p:ext>
            </p:extLst>
          </p:nvPr>
        </p:nvGraphicFramePr>
        <p:xfrm>
          <a:off x="914400" y="1143000"/>
          <a:ext cx="7377498" cy="463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Document" r:id="rId7" imgW="7377498" imgH="4630088" progId="Word.Document.12">
                  <p:embed/>
                </p:oleObj>
              </mc:Choice>
              <mc:Fallback>
                <p:oleObj name="Document" r:id="rId7" imgW="7377498" imgH="46300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77498" cy="4630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5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780</Words>
  <Application>Microsoft Office PowerPoint</Application>
  <PresentationFormat>On-screen Show (4:3)</PresentationFormat>
  <Paragraphs>156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Slide with title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test</cp:lastModifiedBy>
  <cp:revision>57</cp:revision>
  <dcterms:created xsi:type="dcterms:W3CDTF">2010-11-30T18:46:51Z</dcterms:created>
  <dcterms:modified xsi:type="dcterms:W3CDTF">2015-07-16T18:50:47Z</dcterms:modified>
</cp:coreProperties>
</file>