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0"/>
  </p:notesMasterIdLst>
  <p:handoutMasterIdLst>
    <p:handoutMasterId r:id="rId31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86" d="100"/>
          <a:sy n="86" d="100"/>
        </p:scale>
        <p:origin x="-7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6/6/2014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8.docx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20.docx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22.docx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24.docx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26.docx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28.docx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Document30.docx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32.docx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34.docx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36.docx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Document38.docx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Document40.docx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3.emf"/><Relationship Id="rId5" Type="http://schemas.openxmlformats.org/officeDocument/2006/relationships/package" Target="../embeddings/Microsoft_Word_Document42.docx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Document44.docx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7.emf"/><Relationship Id="rId5" Type="http://schemas.openxmlformats.org/officeDocument/2006/relationships/package" Target="../embeddings/Microsoft_Word_Document46.docx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Word_Document48.docx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1.emf"/><Relationship Id="rId5" Type="http://schemas.openxmlformats.org/officeDocument/2006/relationships/package" Target="../embeddings/Microsoft_Word_Document50.docx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3.emf"/><Relationship Id="rId5" Type="http://schemas.openxmlformats.org/officeDocument/2006/relationships/package" Target="../embeddings/Microsoft_Word_Document52.docx"/><Relationship Id="rId4" Type="http://schemas.openxmlformats.org/officeDocument/2006/relationships/image" Target="../media/image5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5.emf"/><Relationship Id="rId5" Type="http://schemas.openxmlformats.org/officeDocument/2006/relationships/package" Target="../embeddings/Microsoft_Word_Document54.docx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8.docx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0.docx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12.docx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4.docx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16.docx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09644"/>
              </p:ext>
            </p:extLst>
          </p:nvPr>
        </p:nvGraphicFramePr>
        <p:xfrm>
          <a:off x="914400" y="1600200"/>
          <a:ext cx="7390023" cy="240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7390023" imgH="2402720" progId="Word.Document.12">
                  <p:embed/>
                </p:oleObj>
              </mc:Choice>
              <mc:Fallback>
                <p:oleObj name="Document" r:id="rId3" imgW="7390023" imgH="2402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90023" cy="2402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441186"/>
              </p:ext>
            </p:extLst>
          </p:nvPr>
        </p:nvGraphicFramePr>
        <p:xfrm>
          <a:off x="914400" y="685800"/>
          <a:ext cx="72929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cument" r:id="rId3" imgW="7301323" imgH="620034" progId="Word.Document.12">
                  <p:embed/>
                </p:oleObj>
              </mc:Choice>
              <mc:Fallback>
                <p:oleObj name="Document" r:id="rId3" imgW="7301323" imgH="620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340312"/>
              </p:ext>
            </p:extLst>
          </p:nvPr>
        </p:nvGraphicFramePr>
        <p:xfrm>
          <a:off x="914400" y="1099541"/>
          <a:ext cx="7377498" cy="469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Document" r:id="rId5" imgW="7377498" imgH="4691659" progId="Word.Document.12">
                  <p:embed/>
                </p:oleObj>
              </mc:Choice>
              <mc:Fallback>
                <p:oleObj name="Document" r:id="rId5" imgW="7377498" imgH="46916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9541"/>
                        <a:ext cx="7377498" cy="4691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3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113440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885371"/>
              </p:ext>
            </p:extLst>
          </p:nvPr>
        </p:nvGraphicFramePr>
        <p:xfrm>
          <a:off x="914400" y="1447800"/>
          <a:ext cx="7301323" cy="305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cument" r:id="rId5" imgW="7301323" imgH="3056960" progId="Word.Document.12">
                  <p:embed/>
                </p:oleObj>
              </mc:Choice>
              <mc:Fallback>
                <p:oleObj name="Document" r:id="rId5" imgW="7301323" imgH="30569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3056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6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809619"/>
              </p:ext>
            </p:extLst>
          </p:nvPr>
        </p:nvGraphicFramePr>
        <p:xfrm>
          <a:off x="914400" y="685800"/>
          <a:ext cx="729297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Document" r:id="rId3" imgW="7301323" imgH="1340165" progId="Word.Document.12">
                  <p:embed/>
                </p:oleObj>
              </mc:Choice>
              <mc:Fallback>
                <p:oleObj name="Document" r:id="rId3" imgW="7301323" imgH="13401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516812"/>
              </p:ext>
            </p:extLst>
          </p:nvPr>
        </p:nvGraphicFramePr>
        <p:xfrm>
          <a:off x="914400" y="1490765"/>
          <a:ext cx="7301323" cy="193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" r:id="rId5" imgW="7301323" imgH="1938235" progId="Word.Document.12">
                  <p:embed/>
                </p:oleObj>
              </mc:Choice>
              <mc:Fallback>
                <p:oleObj name="Document" r:id="rId5" imgW="7301323" imgH="19382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90765"/>
                        <a:ext cx="7301323" cy="1938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161082"/>
              </p:ext>
            </p:extLst>
          </p:nvPr>
        </p:nvGraphicFramePr>
        <p:xfrm>
          <a:off x="914400" y="685800"/>
          <a:ext cx="7301323" cy="73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ocument" r:id="rId3" imgW="7301323" imgH="730934" progId="Word.Document.12">
                  <p:embed/>
                </p:oleObj>
              </mc:Choice>
              <mc:Fallback>
                <p:oleObj name="Document" r:id="rId3" imgW="7301323" imgH="730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3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738836"/>
              </p:ext>
            </p:extLst>
          </p:nvPr>
        </p:nvGraphicFramePr>
        <p:xfrm>
          <a:off x="914400" y="1143000"/>
          <a:ext cx="7301323" cy="4364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5" imgW="7301323" imgH="4364359" progId="Word.Document.12">
                  <p:embed/>
                </p:oleObj>
              </mc:Choice>
              <mc:Fallback>
                <p:oleObj name="Document" r:id="rId5" imgW="7301323" imgH="43643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364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9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666284"/>
              </p:ext>
            </p:extLst>
          </p:nvPr>
        </p:nvGraphicFramePr>
        <p:xfrm>
          <a:off x="914400" y="685800"/>
          <a:ext cx="7301323" cy="53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ocument" r:id="rId3" imgW="7301323" imgH="531457" progId="Word.Document.12">
                  <p:embed/>
                </p:oleObj>
              </mc:Choice>
              <mc:Fallback>
                <p:oleObj name="Document" r:id="rId3" imgW="7301323" imgH="531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3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459890"/>
              </p:ext>
            </p:extLst>
          </p:nvPr>
        </p:nvGraphicFramePr>
        <p:xfrm>
          <a:off x="914400" y="1066800"/>
          <a:ext cx="7301323" cy="3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" r:id="rId5" imgW="7301323" imgH="3577975" progId="Word.Document.12">
                  <p:embed/>
                </p:oleObj>
              </mc:Choice>
              <mc:Fallback>
                <p:oleObj name="Document" r:id="rId5" imgW="7301323" imgH="35779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357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95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259356"/>
              </p:ext>
            </p:extLst>
          </p:nvPr>
        </p:nvGraphicFramePr>
        <p:xfrm>
          <a:off x="914400" y="685800"/>
          <a:ext cx="7301323" cy="45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Document" r:id="rId3" imgW="7301323" imgH="453683" progId="Word.Document.12">
                  <p:embed/>
                </p:oleObj>
              </mc:Choice>
              <mc:Fallback>
                <p:oleObj name="Document" r:id="rId3" imgW="7301323" imgH="4536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53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596750"/>
              </p:ext>
            </p:extLst>
          </p:nvPr>
        </p:nvGraphicFramePr>
        <p:xfrm>
          <a:off x="914400" y="1079500"/>
          <a:ext cx="727075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5" imgW="7301323" imgH="3591298" progId="Word.Document.12">
                  <p:embed/>
                </p:oleObj>
              </mc:Choice>
              <mc:Fallback>
                <p:oleObj name="Document" r:id="rId5" imgW="7301323" imgH="35912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79500"/>
                        <a:ext cx="7270750" cy="356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2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282891"/>
              </p:ext>
            </p:extLst>
          </p:nvPr>
        </p:nvGraphicFramePr>
        <p:xfrm>
          <a:off x="914400" y="685800"/>
          <a:ext cx="7301323" cy="48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Document" r:id="rId3" imgW="7301323" imgH="487169" progId="Word.Document.12">
                  <p:embed/>
                </p:oleObj>
              </mc:Choice>
              <mc:Fallback>
                <p:oleObj name="Document" r:id="rId3" imgW="7301323" imgH="4871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87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662007"/>
              </p:ext>
            </p:extLst>
          </p:nvPr>
        </p:nvGraphicFramePr>
        <p:xfrm>
          <a:off x="914400" y="1106868"/>
          <a:ext cx="7301323" cy="3998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Document" r:id="rId5" imgW="7301323" imgH="3998532" progId="Word.Document.12">
                  <p:embed/>
                </p:oleObj>
              </mc:Choice>
              <mc:Fallback>
                <p:oleObj name="Document" r:id="rId5" imgW="7301323" imgH="39985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6868"/>
                        <a:ext cx="7301323" cy="3998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01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26917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815079"/>
              </p:ext>
            </p:extLst>
          </p:nvPr>
        </p:nvGraphicFramePr>
        <p:xfrm>
          <a:off x="914400" y="1104925"/>
          <a:ext cx="7301323" cy="34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Document" r:id="rId5" imgW="7301323" imgH="3467075" progId="Word.Document.12">
                  <p:embed/>
                </p:oleObj>
              </mc:Choice>
              <mc:Fallback>
                <p:oleObj name="Document" r:id="rId5" imgW="7301323" imgH="34670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4925"/>
                        <a:ext cx="7301323" cy="346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1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802995"/>
              </p:ext>
            </p:extLst>
          </p:nvPr>
        </p:nvGraphicFramePr>
        <p:xfrm>
          <a:off x="914400" y="685800"/>
          <a:ext cx="72929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Document" r:id="rId3" imgW="7301323" imgH="620034" progId="Word.Document.12">
                  <p:embed/>
                </p:oleObj>
              </mc:Choice>
              <mc:Fallback>
                <p:oleObj name="Document" r:id="rId3" imgW="7301323" imgH="620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258006"/>
              </p:ext>
            </p:extLst>
          </p:nvPr>
        </p:nvGraphicFramePr>
        <p:xfrm>
          <a:off x="914400" y="1109254"/>
          <a:ext cx="7301323" cy="4072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Document" r:id="rId5" imgW="7301323" imgH="4072346" progId="Word.Document.12">
                  <p:embed/>
                </p:oleObj>
              </mc:Choice>
              <mc:Fallback>
                <p:oleObj name="Document" r:id="rId5" imgW="7301323" imgH="40723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9254"/>
                        <a:ext cx="7301323" cy="4072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04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376346"/>
              </p:ext>
            </p:extLst>
          </p:nvPr>
        </p:nvGraphicFramePr>
        <p:xfrm>
          <a:off x="914400" y="685800"/>
          <a:ext cx="7301323" cy="86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Document" r:id="rId3" imgW="7301323" imgH="863438" progId="Word.Document.12">
                  <p:embed/>
                </p:oleObj>
              </mc:Choice>
              <mc:Fallback>
                <p:oleObj name="Document" r:id="rId3" imgW="7301323" imgH="8634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6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431013"/>
              </p:ext>
            </p:extLst>
          </p:nvPr>
        </p:nvGraphicFramePr>
        <p:xfrm>
          <a:off x="914400" y="1115710"/>
          <a:ext cx="7301323" cy="223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Document" r:id="rId5" imgW="7301323" imgH="2237090" progId="Word.Document.12">
                  <p:embed/>
                </p:oleObj>
              </mc:Choice>
              <mc:Fallback>
                <p:oleObj name="Document" r:id="rId5" imgW="7301323" imgH="22370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5710"/>
                        <a:ext cx="7301323" cy="2237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153172"/>
              </p:ext>
            </p:extLst>
          </p:nvPr>
        </p:nvGraphicFramePr>
        <p:xfrm>
          <a:off x="914400" y="685800"/>
          <a:ext cx="7301323" cy="55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7301323" imgH="558102" progId="Word.Document.12">
                  <p:embed/>
                </p:oleObj>
              </mc:Choice>
              <mc:Fallback>
                <p:oleObj name="Document" r:id="rId3" imgW="7301323" imgH="558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58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386068"/>
              </p:ext>
            </p:extLst>
          </p:nvPr>
        </p:nvGraphicFramePr>
        <p:xfrm>
          <a:off x="914400" y="1104331"/>
          <a:ext cx="7301323" cy="2781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5" imgW="7301323" imgH="2781869" progId="Word.Document.12">
                  <p:embed/>
                </p:oleObj>
              </mc:Choice>
              <mc:Fallback>
                <p:oleObj name="Document" r:id="rId5" imgW="7301323" imgH="27818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4331"/>
                        <a:ext cx="7301323" cy="2781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6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733105"/>
              </p:ext>
            </p:extLst>
          </p:nvPr>
        </p:nvGraphicFramePr>
        <p:xfrm>
          <a:off x="914400" y="685800"/>
          <a:ext cx="72929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Document" r:id="rId3" imgW="7301323" imgH="608871" progId="Word.Document.12">
                  <p:embed/>
                </p:oleObj>
              </mc:Choice>
              <mc:Fallback>
                <p:oleObj name="Document" r:id="rId3" imgW="7301323" imgH="608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191771"/>
              </p:ext>
            </p:extLst>
          </p:nvPr>
        </p:nvGraphicFramePr>
        <p:xfrm>
          <a:off x="914400" y="1066800"/>
          <a:ext cx="7301323" cy="3522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Document" r:id="rId5" imgW="7301323" imgH="3522165" progId="Word.Document.12">
                  <p:embed/>
                </p:oleObj>
              </mc:Choice>
              <mc:Fallback>
                <p:oleObj name="Document" r:id="rId5" imgW="7301323" imgH="35221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3522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7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085808"/>
              </p:ext>
            </p:extLst>
          </p:nvPr>
        </p:nvGraphicFramePr>
        <p:xfrm>
          <a:off x="914400" y="685800"/>
          <a:ext cx="72929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Document" r:id="rId3" imgW="7301323" imgH="553421" progId="Word.Document.12">
                  <p:embed/>
                </p:oleObj>
              </mc:Choice>
              <mc:Fallback>
                <p:oleObj name="Document" r:id="rId3" imgW="7301323" imgH="5534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899628"/>
              </p:ext>
            </p:extLst>
          </p:nvPr>
        </p:nvGraphicFramePr>
        <p:xfrm>
          <a:off x="914400" y="1102505"/>
          <a:ext cx="7301323" cy="423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Document" r:id="rId5" imgW="7301323" imgH="4231495" progId="Word.Document.12">
                  <p:embed/>
                </p:oleObj>
              </mc:Choice>
              <mc:Fallback>
                <p:oleObj name="Document" r:id="rId5" imgW="7301323" imgH="4231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2505"/>
                        <a:ext cx="7301323" cy="423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8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24725"/>
              </p:ext>
            </p:extLst>
          </p:nvPr>
        </p:nvGraphicFramePr>
        <p:xfrm>
          <a:off x="914400" y="685800"/>
          <a:ext cx="72929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Document" r:id="rId3" imgW="7301323" imgH="620034" progId="Word.Document.12">
                  <p:embed/>
                </p:oleObj>
              </mc:Choice>
              <mc:Fallback>
                <p:oleObj name="Document" r:id="rId3" imgW="7301323" imgH="620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89249"/>
              </p:ext>
            </p:extLst>
          </p:nvPr>
        </p:nvGraphicFramePr>
        <p:xfrm>
          <a:off x="914400" y="1066800"/>
          <a:ext cx="7301323" cy="4120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Document" r:id="rId5" imgW="7301323" imgH="4120595" progId="Word.Document.12">
                  <p:embed/>
                </p:oleObj>
              </mc:Choice>
              <mc:Fallback>
                <p:oleObj name="Document" r:id="rId5" imgW="7301323" imgH="41205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120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5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342737"/>
              </p:ext>
            </p:extLst>
          </p:nvPr>
        </p:nvGraphicFramePr>
        <p:xfrm>
          <a:off x="914400" y="685800"/>
          <a:ext cx="72929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Document" r:id="rId3" imgW="7301323" imgH="752898" progId="Word.Document.12">
                  <p:embed/>
                </p:oleObj>
              </mc:Choice>
              <mc:Fallback>
                <p:oleObj name="Document" r:id="rId3" imgW="7301323" imgH="752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180546"/>
              </p:ext>
            </p:extLst>
          </p:nvPr>
        </p:nvGraphicFramePr>
        <p:xfrm>
          <a:off x="914400" y="1143000"/>
          <a:ext cx="7292975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Document" r:id="rId5" imgW="7301323" imgH="4873852" progId="Word.Document.12">
                  <p:embed/>
                </p:oleObj>
              </mc:Choice>
              <mc:Fallback>
                <p:oleObj name="Document" r:id="rId5" imgW="7301323" imgH="48738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92975" cy="484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9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463064"/>
              </p:ext>
            </p:extLst>
          </p:nvPr>
        </p:nvGraphicFramePr>
        <p:xfrm>
          <a:off x="914400" y="685800"/>
          <a:ext cx="7301323" cy="86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Document" r:id="rId3" imgW="7301323" imgH="863438" progId="Word.Document.12">
                  <p:embed/>
                </p:oleObj>
              </mc:Choice>
              <mc:Fallback>
                <p:oleObj name="Document" r:id="rId3" imgW="7301323" imgH="8634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6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10729"/>
              </p:ext>
            </p:extLst>
          </p:nvPr>
        </p:nvGraphicFramePr>
        <p:xfrm>
          <a:off x="914400" y="1143000"/>
          <a:ext cx="7301323" cy="337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Document" r:id="rId5" imgW="7301323" imgH="3378139" progId="Word.Document.12">
                  <p:embed/>
                </p:oleObj>
              </mc:Choice>
              <mc:Fallback>
                <p:oleObj name="Document" r:id="rId5" imgW="7301323" imgH="33781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378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8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190411"/>
              </p:ext>
            </p:extLst>
          </p:nvPr>
        </p:nvGraphicFramePr>
        <p:xfrm>
          <a:off x="914400" y="685800"/>
          <a:ext cx="7301323" cy="66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Document" r:id="rId3" imgW="7301323" imgH="664322" progId="Word.Document.12">
                  <p:embed/>
                </p:oleObj>
              </mc:Choice>
              <mc:Fallback>
                <p:oleObj name="Document" r:id="rId3" imgW="7301323" imgH="664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64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30474"/>
              </p:ext>
            </p:extLst>
          </p:nvPr>
        </p:nvGraphicFramePr>
        <p:xfrm>
          <a:off x="914400" y="1143000"/>
          <a:ext cx="7301323" cy="371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Document" r:id="rId5" imgW="7301323" imgH="3710479" progId="Word.Document.12">
                  <p:embed/>
                </p:oleObj>
              </mc:Choice>
              <mc:Fallback>
                <p:oleObj name="Document" r:id="rId5" imgW="7301323" imgH="37104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710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02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235972"/>
              </p:ext>
            </p:extLst>
          </p:nvPr>
        </p:nvGraphicFramePr>
        <p:xfrm>
          <a:off x="914400" y="685800"/>
          <a:ext cx="72929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Document" r:id="rId3" imgW="7301323" imgH="431359" progId="Word.Document.12">
                  <p:embed/>
                </p:oleObj>
              </mc:Choice>
              <mc:Fallback>
                <p:oleObj name="Document" r:id="rId3" imgW="7301323" imgH="4313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85996"/>
              </p:ext>
            </p:extLst>
          </p:nvPr>
        </p:nvGraphicFramePr>
        <p:xfrm>
          <a:off x="914400" y="1143000"/>
          <a:ext cx="7503637" cy="4918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Document" r:id="rId5" imgW="7503637" imgH="4918141" progId="Word.Document.12">
                  <p:embed/>
                </p:oleObj>
              </mc:Choice>
              <mc:Fallback>
                <p:oleObj name="Document" r:id="rId5" imgW="7503637" imgH="49181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503637" cy="4918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67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945311"/>
              </p:ext>
            </p:extLst>
          </p:nvPr>
        </p:nvGraphicFramePr>
        <p:xfrm>
          <a:off x="914400" y="685800"/>
          <a:ext cx="7301323" cy="65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Document" r:id="rId3" imgW="7301323" imgH="653520" progId="Word.Document.12">
                  <p:embed/>
                </p:oleObj>
              </mc:Choice>
              <mc:Fallback>
                <p:oleObj name="Document" r:id="rId3" imgW="7301323" imgH="6535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5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807600"/>
              </p:ext>
            </p:extLst>
          </p:nvPr>
        </p:nvGraphicFramePr>
        <p:xfrm>
          <a:off x="914400" y="1093286"/>
          <a:ext cx="7301323" cy="4774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Document" r:id="rId5" imgW="7301323" imgH="4774114" progId="Word.Document.12">
                  <p:embed/>
                </p:oleObj>
              </mc:Choice>
              <mc:Fallback>
                <p:oleObj name="Document" r:id="rId5" imgW="7301323" imgH="47741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3286"/>
                        <a:ext cx="7301323" cy="4774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2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181995"/>
              </p:ext>
            </p:extLst>
          </p:nvPr>
        </p:nvGraphicFramePr>
        <p:xfrm>
          <a:off x="914400" y="685800"/>
          <a:ext cx="72929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Document" r:id="rId3" imgW="7301323" imgH="620034" progId="Word.Document.12">
                  <p:embed/>
                </p:oleObj>
              </mc:Choice>
              <mc:Fallback>
                <p:oleObj name="Document" r:id="rId3" imgW="7301323" imgH="620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698723"/>
              </p:ext>
            </p:extLst>
          </p:nvPr>
        </p:nvGraphicFramePr>
        <p:xfrm>
          <a:off x="914400" y="1066800"/>
          <a:ext cx="7301323" cy="4563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Document" r:id="rId5" imgW="7301323" imgH="4563476" progId="Word.Document.12">
                  <p:embed/>
                </p:oleObj>
              </mc:Choice>
              <mc:Fallback>
                <p:oleObj name="Document" r:id="rId5" imgW="7301323" imgH="45634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563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4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269980"/>
              </p:ext>
            </p:extLst>
          </p:nvPr>
        </p:nvGraphicFramePr>
        <p:xfrm>
          <a:off x="914400" y="685800"/>
          <a:ext cx="7301323" cy="58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7301323" imgH="580066" progId="Word.Document.12">
                  <p:embed/>
                </p:oleObj>
              </mc:Choice>
              <mc:Fallback>
                <p:oleObj name="Document" r:id="rId3" imgW="7301323" imgH="5800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8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30" y="1143000"/>
            <a:ext cx="697357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888065"/>
              </p:ext>
            </p:extLst>
          </p:nvPr>
        </p:nvGraphicFramePr>
        <p:xfrm>
          <a:off x="914400" y="685800"/>
          <a:ext cx="7301323" cy="74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3" imgW="7301323" imgH="744256" progId="Word.Document.12">
                  <p:embed/>
                </p:oleObj>
              </mc:Choice>
              <mc:Fallback>
                <p:oleObj name="Document" r:id="rId3" imgW="7301323" imgH="7442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4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211904"/>
              </p:ext>
            </p:extLst>
          </p:nvPr>
        </p:nvGraphicFramePr>
        <p:xfrm>
          <a:off x="914400" y="1078908"/>
          <a:ext cx="7377498" cy="334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5" imgW="7377498" imgH="3340692" progId="Word.Document.12">
                  <p:embed/>
                </p:oleObj>
              </mc:Choice>
              <mc:Fallback>
                <p:oleObj name="Document" r:id="rId5" imgW="7377498" imgH="33406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78908"/>
                        <a:ext cx="7377498" cy="3340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4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986610"/>
              </p:ext>
            </p:extLst>
          </p:nvPr>
        </p:nvGraphicFramePr>
        <p:xfrm>
          <a:off x="914400" y="685800"/>
          <a:ext cx="7301323" cy="65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3" imgW="7301323" imgH="653520" progId="Word.Document.12">
                  <p:embed/>
                </p:oleObj>
              </mc:Choice>
              <mc:Fallback>
                <p:oleObj name="Document" r:id="rId3" imgW="7301323" imgH="6535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5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864642"/>
              </p:ext>
            </p:extLst>
          </p:nvPr>
        </p:nvGraphicFramePr>
        <p:xfrm>
          <a:off x="914400" y="1096242"/>
          <a:ext cx="7377498" cy="370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5" imgW="7377498" imgH="3704358" progId="Word.Document.12">
                  <p:embed/>
                </p:oleObj>
              </mc:Choice>
              <mc:Fallback>
                <p:oleObj name="Document" r:id="rId5" imgW="7377498" imgH="37043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6242"/>
                        <a:ext cx="7377498" cy="3704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8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456166"/>
              </p:ext>
            </p:extLst>
          </p:nvPr>
        </p:nvGraphicFramePr>
        <p:xfrm>
          <a:off x="914400" y="685800"/>
          <a:ext cx="7301323" cy="50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3" imgW="7301323" imgH="509493" progId="Word.Document.12">
                  <p:embed/>
                </p:oleObj>
              </mc:Choice>
              <mc:Fallback>
                <p:oleObj name="Document" r:id="rId3" imgW="7301323" imgH="509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09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887634"/>
              </p:ext>
            </p:extLst>
          </p:nvPr>
        </p:nvGraphicFramePr>
        <p:xfrm>
          <a:off x="914400" y="1151441"/>
          <a:ext cx="7301323" cy="1744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5" imgW="7301323" imgH="1744159" progId="Word.Document.12">
                  <p:embed/>
                </p:oleObj>
              </mc:Choice>
              <mc:Fallback>
                <p:oleObj name="Document" r:id="rId5" imgW="7301323" imgH="1744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51441"/>
                        <a:ext cx="7301323" cy="1744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043545"/>
              </p:ext>
            </p:extLst>
          </p:nvPr>
        </p:nvGraphicFramePr>
        <p:xfrm>
          <a:off x="914400" y="685800"/>
          <a:ext cx="72929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cument" r:id="rId3" imgW="7301323" imgH="586907" progId="Word.Document.12">
                  <p:embed/>
                </p:oleObj>
              </mc:Choice>
              <mc:Fallback>
                <p:oleObj name="Document" r:id="rId3" imgW="7301323" imgH="586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682321"/>
              </p:ext>
            </p:extLst>
          </p:nvPr>
        </p:nvGraphicFramePr>
        <p:xfrm>
          <a:off x="914400" y="1126537"/>
          <a:ext cx="7301323" cy="405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5" imgW="7301323" imgH="4055063" progId="Word.Document.12">
                  <p:embed/>
                </p:oleObj>
              </mc:Choice>
              <mc:Fallback>
                <p:oleObj name="Document" r:id="rId5" imgW="7301323" imgH="40550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6537"/>
                        <a:ext cx="7301323" cy="405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9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685308"/>
              </p:ext>
            </p:extLst>
          </p:nvPr>
        </p:nvGraphicFramePr>
        <p:xfrm>
          <a:off x="914400" y="685800"/>
          <a:ext cx="72929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Document" r:id="rId3" imgW="7301323" imgH="719412" progId="Word.Document.12">
                  <p:embed/>
                </p:oleObj>
              </mc:Choice>
              <mc:Fallback>
                <p:oleObj name="Document" r:id="rId3" imgW="7301323" imgH="7194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96804"/>
              </p:ext>
            </p:extLst>
          </p:nvPr>
        </p:nvGraphicFramePr>
        <p:xfrm>
          <a:off x="914400" y="1088312"/>
          <a:ext cx="7377498" cy="310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ocument" r:id="rId5" imgW="7377498" imgH="3102688" progId="Word.Document.12">
                  <p:embed/>
                </p:oleObj>
              </mc:Choice>
              <mc:Fallback>
                <p:oleObj name="Document" r:id="rId5" imgW="7377498" imgH="31026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8312"/>
                        <a:ext cx="7377498" cy="310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687806"/>
              </p:ext>
            </p:extLst>
          </p:nvPr>
        </p:nvGraphicFramePr>
        <p:xfrm>
          <a:off x="914400" y="685800"/>
          <a:ext cx="72929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Document" r:id="rId3" imgW="7301323" imgH="775222" progId="Word.Document.12">
                  <p:embed/>
                </p:oleObj>
              </mc:Choice>
              <mc:Fallback>
                <p:oleObj name="Document" r:id="rId3" imgW="7301323" imgH="7752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61594"/>
              </p:ext>
            </p:extLst>
          </p:nvPr>
        </p:nvGraphicFramePr>
        <p:xfrm>
          <a:off x="914400" y="1079695"/>
          <a:ext cx="7301323" cy="4940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ocument" r:id="rId5" imgW="7301323" imgH="4940105" progId="Word.Document.12">
                  <p:embed/>
                </p:oleObj>
              </mc:Choice>
              <mc:Fallback>
                <p:oleObj name="Document" r:id="rId5" imgW="7301323" imgH="49401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79695"/>
                        <a:ext cx="7301323" cy="4940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89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560</Words>
  <Application>Microsoft Office PowerPoint</Application>
  <PresentationFormat>On-screen Show (4:3)</PresentationFormat>
  <Paragraphs>112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Slide with title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Maria David</cp:lastModifiedBy>
  <cp:revision>52</cp:revision>
  <dcterms:created xsi:type="dcterms:W3CDTF">2010-11-30T18:46:51Z</dcterms:created>
  <dcterms:modified xsi:type="dcterms:W3CDTF">2014-06-06T22:05:30Z</dcterms:modified>
</cp:coreProperties>
</file>