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23"/>
  </p:notesMasterIdLst>
  <p:handoutMasterIdLst>
    <p:handoutMasterId r:id="rId24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86" d="100"/>
          <a:sy n="86" d="100"/>
        </p:scale>
        <p:origin x="-7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Java Servlets/JSP (3rd Ed.), C15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Java Servlets/JSP (3rd Ed.), C15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17.docx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Word_Document20.docx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Document22.docx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Document24.docx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Word_Document26.docx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Word_Document30.docx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Document32.docx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Word_Document35.docx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6.docx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9.docx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11.docx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13.docx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Document15.docx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926416"/>
              </p:ext>
            </p:extLst>
          </p:nvPr>
        </p:nvGraphicFramePr>
        <p:xfrm>
          <a:off x="914400" y="1600200"/>
          <a:ext cx="7390023" cy="3010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7390023" imgH="3010151" progId="Word.Document.12">
                  <p:embed/>
                </p:oleObj>
              </mc:Choice>
              <mc:Fallback>
                <p:oleObj name="Document" r:id="rId3" imgW="7390023" imgH="30101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90023" cy="3010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511594"/>
              </p:ext>
            </p:extLst>
          </p:nvPr>
        </p:nvGraphicFramePr>
        <p:xfrm>
          <a:off x="914400" y="685800"/>
          <a:ext cx="7301323" cy="852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Document" r:id="rId3" imgW="7301323" imgH="852636" progId="Word.Document.12">
                  <p:embed/>
                </p:oleObj>
              </mc:Choice>
              <mc:Fallback>
                <p:oleObj name="Document" r:id="rId3" imgW="7301323" imgH="8526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52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105587"/>
              </p:ext>
            </p:extLst>
          </p:nvPr>
        </p:nvGraphicFramePr>
        <p:xfrm>
          <a:off x="914400" y="1140178"/>
          <a:ext cx="7301323" cy="4270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Document" r:id="rId5" imgW="7301323" imgH="4270022" progId="Word.Document.12">
                  <p:embed/>
                </p:oleObj>
              </mc:Choice>
              <mc:Fallback>
                <p:oleObj name="Document" r:id="rId5" imgW="7301323" imgH="42700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0178"/>
                        <a:ext cx="7301323" cy="4270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60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150429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Document" r:id="rId3" imgW="7301323" imgH="777382" progId="Word.Document.12">
                  <p:embed/>
                </p:oleObj>
              </mc:Choice>
              <mc:Fallback>
                <p:oleObj name="Document" r:id="rId3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82" y="1495425"/>
            <a:ext cx="6702818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378033"/>
              </p:ext>
            </p:extLst>
          </p:nvPr>
        </p:nvGraphicFramePr>
        <p:xfrm>
          <a:off x="914400" y="685800"/>
          <a:ext cx="72929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Document" r:id="rId3" imgW="7301323" imgH="608871" progId="Word.Document.12">
                  <p:embed/>
                </p:oleObj>
              </mc:Choice>
              <mc:Fallback>
                <p:oleObj name="Document" r:id="rId3" imgW="7301323" imgH="6088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078960"/>
              </p:ext>
            </p:extLst>
          </p:nvPr>
        </p:nvGraphicFramePr>
        <p:xfrm>
          <a:off x="914400" y="1066800"/>
          <a:ext cx="7301323" cy="238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Document" r:id="rId5" imgW="7301323" imgH="2381116" progId="Word.Document.12">
                  <p:embed/>
                </p:oleObj>
              </mc:Choice>
              <mc:Fallback>
                <p:oleObj name="Document" r:id="rId5" imgW="7301323" imgH="23811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238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33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522980"/>
              </p:ext>
            </p:extLst>
          </p:nvPr>
        </p:nvGraphicFramePr>
        <p:xfrm>
          <a:off x="914400" y="685800"/>
          <a:ext cx="7301323" cy="48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Document" r:id="rId3" imgW="7301323" imgH="487169" progId="Word.Document.12">
                  <p:embed/>
                </p:oleObj>
              </mc:Choice>
              <mc:Fallback>
                <p:oleObj name="Document" r:id="rId3" imgW="7301323" imgH="4871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87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680510"/>
              </p:ext>
            </p:extLst>
          </p:nvPr>
        </p:nvGraphicFramePr>
        <p:xfrm>
          <a:off x="914400" y="1109212"/>
          <a:ext cx="7301323" cy="430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Document" r:id="rId5" imgW="7301323" imgH="4300988" progId="Word.Document.12">
                  <p:embed/>
                </p:oleObj>
              </mc:Choice>
              <mc:Fallback>
                <p:oleObj name="Document" r:id="rId5" imgW="7301323" imgH="43009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9212"/>
                        <a:ext cx="7301323" cy="430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0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588000"/>
              </p:ext>
            </p:extLst>
          </p:nvPr>
        </p:nvGraphicFramePr>
        <p:xfrm>
          <a:off x="914400" y="685800"/>
          <a:ext cx="7301323" cy="64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Document" r:id="rId3" imgW="7301323" imgH="641998" progId="Word.Document.12">
                  <p:embed/>
                </p:oleObj>
              </mc:Choice>
              <mc:Fallback>
                <p:oleObj name="Document" r:id="rId3" imgW="7301323" imgH="6419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41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210175"/>
              </p:ext>
            </p:extLst>
          </p:nvPr>
        </p:nvGraphicFramePr>
        <p:xfrm>
          <a:off x="914400" y="1143000"/>
          <a:ext cx="7301323" cy="2991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Document" r:id="rId5" imgW="7301323" imgH="2991428" progId="Word.Document.12">
                  <p:embed/>
                </p:oleObj>
              </mc:Choice>
              <mc:Fallback>
                <p:oleObj name="Document" r:id="rId5" imgW="7301323" imgH="29914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991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48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26308"/>
              </p:ext>
            </p:extLst>
          </p:nvPr>
        </p:nvGraphicFramePr>
        <p:xfrm>
          <a:off x="914400" y="685800"/>
          <a:ext cx="72929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3" imgW="7301323" imgH="819150" progId="Word.Document.12">
                  <p:embed/>
                </p:oleObj>
              </mc:Choice>
              <mc:Fallback>
                <p:oleObj name="Document" r:id="rId3" imgW="7301323" imgH="8191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076160"/>
              </p:ext>
            </p:extLst>
          </p:nvPr>
        </p:nvGraphicFramePr>
        <p:xfrm>
          <a:off x="914400" y="1527175"/>
          <a:ext cx="72929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Document" r:id="rId5" imgW="7301323" imgH="608871" progId="Word.Document.12">
                  <p:embed/>
                </p:oleObj>
              </mc:Choice>
              <mc:Fallback>
                <p:oleObj name="Document" r:id="rId5" imgW="7301323" imgH="6088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527175"/>
                        <a:ext cx="7292975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33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247790"/>
              </p:ext>
            </p:extLst>
          </p:nvPr>
        </p:nvGraphicFramePr>
        <p:xfrm>
          <a:off x="914400" y="685800"/>
          <a:ext cx="7301323" cy="48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Document" r:id="rId3" imgW="7301323" imgH="487169" progId="Word.Document.12">
                  <p:embed/>
                </p:oleObj>
              </mc:Choice>
              <mc:Fallback>
                <p:oleObj name="Document" r:id="rId3" imgW="7301323" imgH="4871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87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24951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282464"/>
              </p:ext>
            </p:extLst>
          </p:nvPr>
        </p:nvGraphicFramePr>
        <p:xfrm>
          <a:off x="914400" y="685800"/>
          <a:ext cx="72929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Document" r:id="rId3" imgW="7301323" imgH="752898" progId="Word.Document.12">
                  <p:embed/>
                </p:oleObj>
              </mc:Choice>
              <mc:Fallback>
                <p:oleObj name="Document" r:id="rId3" imgW="7301323" imgH="7528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27336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931283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Document" r:id="rId3" imgW="7301323" imgH="778102" progId="Word.Document.12">
                  <p:embed/>
                </p:oleObj>
              </mc:Choice>
              <mc:Fallback>
                <p:oleObj name="Document" r:id="rId3" imgW="7301323" imgH="7781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170665"/>
              </p:ext>
            </p:extLst>
          </p:nvPr>
        </p:nvGraphicFramePr>
        <p:xfrm>
          <a:off x="914400" y="1473917"/>
          <a:ext cx="7301323" cy="4164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Document" r:id="rId5" imgW="7301323" imgH="4164883" progId="Word.Document.12">
                  <p:embed/>
                </p:oleObj>
              </mc:Choice>
              <mc:Fallback>
                <p:oleObj name="Document" r:id="rId5" imgW="7301323" imgH="41648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73917"/>
                        <a:ext cx="7301323" cy="4164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75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179011"/>
              </p:ext>
            </p:extLst>
          </p:nvPr>
        </p:nvGraphicFramePr>
        <p:xfrm>
          <a:off x="914400" y="685800"/>
          <a:ext cx="72929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Document" r:id="rId3" imgW="7301323" imgH="586907" progId="Word.Document.12">
                  <p:embed/>
                </p:oleObj>
              </mc:Choice>
              <mc:Fallback>
                <p:oleObj name="Document" r:id="rId3" imgW="7301323" imgH="5869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596988"/>
              </p:ext>
            </p:extLst>
          </p:nvPr>
        </p:nvGraphicFramePr>
        <p:xfrm>
          <a:off x="914400" y="1066800"/>
          <a:ext cx="7301323" cy="403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Document" r:id="rId5" imgW="7301323" imgH="4033099" progId="Word.Document.12">
                  <p:embed/>
                </p:oleObj>
              </mc:Choice>
              <mc:Fallback>
                <p:oleObj name="Document" r:id="rId5" imgW="7301323" imgH="40330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4033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76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364693"/>
              </p:ext>
            </p:extLst>
          </p:nvPr>
        </p:nvGraphicFramePr>
        <p:xfrm>
          <a:off x="914400" y="685800"/>
          <a:ext cx="7301323" cy="58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3" imgW="7301323" imgH="580066" progId="Word.Document.12">
                  <p:embed/>
                </p:oleObj>
              </mc:Choice>
              <mc:Fallback>
                <p:oleObj name="Document" r:id="rId3" imgW="7301323" imgH="5800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80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259135"/>
              </p:ext>
            </p:extLst>
          </p:nvPr>
        </p:nvGraphicFramePr>
        <p:xfrm>
          <a:off x="914400" y="1116213"/>
          <a:ext cx="7301323" cy="27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Document" r:id="rId5" imgW="7301323" imgH="2769987" progId="Word.Document.12">
                  <p:embed/>
                </p:oleObj>
              </mc:Choice>
              <mc:Fallback>
                <p:oleObj name="Document" r:id="rId5" imgW="7301323" imgH="27699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16213"/>
                        <a:ext cx="7301323" cy="27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04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287293"/>
              </p:ext>
            </p:extLst>
          </p:nvPr>
        </p:nvGraphicFramePr>
        <p:xfrm>
          <a:off x="914400" y="685800"/>
          <a:ext cx="72929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Document" r:id="rId3" imgW="7301323" imgH="620034" progId="Word.Document.12">
                  <p:embed/>
                </p:oleObj>
              </mc:Choice>
              <mc:Fallback>
                <p:oleObj name="Document" r:id="rId3" imgW="7301323" imgH="6200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239000" cy="4793727"/>
          </a:xfrm>
          <a:prstGeom prst="rect">
            <a:avLst/>
          </a:prstGeom>
        </p:spPr>
      </p:pic>
      <p:sp>
        <p:nvSpPr>
          <p:cNvPr id="8" name="AutoShape 61"/>
          <p:cNvSpPr>
            <a:spLocks/>
          </p:cNvSpPr>
          <p:nvPr/>
        </p:nvSpPr>
        <p:spPr bwMode="auto">
          <a:xfrm>
            <a:off x="4305300" y="2626360"/>
            <a:ext cx="1257300" cy="574040"/>
          </a:xfrm>
          <a:prstGeom prst="borderCallout1">
            <a:avLst>
              <a:gd name="adj1" fmla="val -2212"/>
              <a:gd name="adj2" fmla="val -506"/>
              <a:gd name="adj3" fmla="val -143344"/>
              <a:gd name="adj4" fmla="val -18083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100">
                <a:effectLst/>
                <a:latin typeface="Times New Roman"/>
                <a:ea typeface="Times New Roman"/>
              </a:rPr>
              <a:t>Click the lock icon to view the certificate</a:t>
            </a:r>
          </a:p>
        </p:txBody>
      </p:sp>
    </p:spTree>
    <p:extLst>
      <p:ext uri="{BB962C8B-B14F-4D97-AF65-F5344CB8AC3E}">
        <p14:creationId xmlns:p14="http://schemas.microsoft.com/office/powerpoint/2010/main" val="29938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882498"/>
              </p:ext>
            </p:extLst>
          </p:nvPr>
        </p:nvGraphicFramePr>
        <p:xfrm>
          <a:off x="914400" y="685800"/>
          <a:ext cx="72929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Document" r:id="rId3" imgW="7301323" imgH="797546" progId="Word.Document.12">
                  <p:embed/>
                </p:oleObj>
              </mc:Choice>
              <mc:Fallback>
                <p:oleObj name="Document" r:id="rId3" imgW="7301323" imgH="7975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115203"/>
              </p:ext>
            </p:extLst>
          </p:nvPr>
        </p:nvGraphicFramePr>
        <p:xfrm>
          <a:off x="914400" y="1066800"/>
          <a:ext cx="7301323" cy="3655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Document" r:id="rId5" imgW="7301323" imgH="3655389" progId="Word.Document.12">
                  <p:embed/>
                </p:oleObj>
              </mc:Choice>
              <mc:Fallback>
                <p:oleObj name="Document" r:id="rId5" imgW="7301323" imgH="36553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3655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68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914775"/>
              </p:ext>
            </p:extLst>
          </p:nvPr>
        </p:nvGraphicFramePr>
        <p:xfrm>
          <a:off x="914400" y="685800"/>
          <a:ext cx="7301323" cy="733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3" imgW="7301323" imgH="733094" progId="Word.Document.12">
                  <p:embed/>
                </p:oleObj>
              </mc:Choice>
              <mc:Fallback>
                <p:oleObj name="Document" r:id="rId3" imgW="7301323" imgH="7330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33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3950"/>
            <a:ext cx="7285862" cy="3676650"/>
          </a:xfrm>
          <a:prstGeom prst="rect">
            <a:avLst/>
          </a:prstGeom>
        </p:spPr>
      </p:pic>
      <p:sp>
        <p:nvSpPr>
          <p:cNvPr id="9" name="AutoShape 59"/>
          <p:cNvSpPr>
            <a:spLocks/>
          </p:cNvSpPr>
          <p:nvPr/>
        </p:nvSpPr>
        <p:spPr bwMode="auto">
          <a:xfrm>
            <a:off x="1409700" y="2844800"/>
            <a:ext cx="1028700" cy="508000"/>
          </a:xfrm>
          <a:prstGeom prst="borderCallout1">
            <a:avLst>
              <a:gd name="adj1" fmla="val -17500"/>
              <a:gd name="adj2" fmla="val 50000"/>
              <a:gd name="adj3" fmla="val -230446"/>
              <a:gd name="adj4" fmla="val 5172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Times New Roman"/>
                <a:ea typeface="Times New Roman"/>
              </a:rPr>
              <a:t>A lock icon is displayed</a:t>
            </a:r>
          </a:p>
        </p:txBody>
      </p:sp>
      <p:sp>
        <p:nvSpPr>
          <p:cNvPr id="10" name="AutoShape 58"/>
          <p:cNvSpPr>
            <a:spLocks/>
          </p:cNvSpPr>
          <p:nvPr/>
        </p:nvSpPr>
        <p:spPr bwMode="auto">
          <a:xfrm>
            <a:off x="5715000" y="2488202"/>
            <a:ext cx="1183005" cy="439420"/>
          </a:xfrm>
          <a:prstGeom prst="borderCallout1">
            <a:avLst>
              <a:gd name="adj1" fmla="val 26009"/>
              <a:gd name="adj2" fmla="val -6440"/>
              <a:gd name="adj3" fmla="val -174854"/>
              <a:gd name="adj4" fmla="val -29828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100">
                <a:effectLst/>
                <a:latin typeface="Times New Roman"/>
                <a:ea typeface="Times New Roman"/>
              </a:rPr>
              <a:t>The URL starts with https </a:t>
            </a:r>
          </a:p>
        </p:txBody>
      </p:sp>
    </p:spTree>
    <p:extLst>
      <p:ext uri="{BB962C8B-B14F-4D97-AF65-F5344CB8AC3E}">
        <p14:creationId xmlns:p14="http://schemas.microsoft.com/office/powerpoint/2010/main" val="20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679162"/>
              </p:ext>
            </p:extLst>
          </p:nvPr>
        </p:nvGraphicFramePr>
        <p:xfrm>
          <a:off x="914400" y="685800"/>
          <a:ext cx="7301323" cy="492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3" imgW="7301323" imgH="492210" progId="Word.Document.12">
                  <p:embed/>
                </p:oleObj>
              </mc:Choice>
              <mc:Fallback>
                <p:oleObj name="Document" r:id="rId3" imgW="7301323" imgH="4922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92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541740"/>
              </p:ext>
            </p:extLst>
          </p:nvPr>
        </p:nvGraphicFramePr>
        <p:xfrm>
          <a:off x="914400" y="1131126"/>
          <a:ext cx="7301323" cy="3898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ocument" r:id="rId5" imgW="7301323" imgH="3898074" progId="Word.Document.12">
                  <p:embed/>
                </p:oleObj>
              </mc:Choice>
              <mc:Fallback>
                <p:oleObj name="Document" r:id="rId5" imgW="7301323" imgH="38980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31126"/>
                        <a:ext cx="7301323" cy="3898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9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59544"/>
              </p:ext>
            </p:extLst>
          </p:nvPr>
        </p:nvGraphicFramePr>
        <p:xfrm>
          <a:off x="914400" y="685800"/>
          <a:ext cx="729297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r:id="rId3" imgW="7301323" imgH="786024" progId="Word.Document.12">
                  <p:embed/>
                </p:oleObj>
              </mc:Choice>
              <mc:Fallback>
                <p:oleObj name="Document" r:id="rId3" imgW="7301323" imgH="7860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85" y="1152525"/>
            <a:ext cx="3974088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275462"/>
              </p:ext>
            </p:extLst>
          </p:nvPr>
        </p:nvGraphicFramePr>
        <p:xfrm>
          <a:off x="914400" y="685800"/>
          <a:ext cx="72929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cument" r:id="rId3" imgW="7301323" imgH="741736" progId="Word.Document.12">
                  <p:embed/>
                </p:oleObj>
              </mc:Choice>
              <mc:Fallback>
                <p:oleObj name="Document" r:id="rId3" imgW="7301323" imgH="7417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918333"/>
              </p:ext>
            </p:extLst>
          </p:nvPr>
        </p:nvGraphicFramePr>
        <p:xfrm>
          <a:off x="914400" y="1066800"/>
          <a:ext cx="7377498" cy="2580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Document" r:id="rId5" imgW="7377498" imgH="2580593" progId="Word.Document.12">
                  <p:embed/>
                </p:oleObj>
              </mc:Choice>
              <mc:Fallback>
                <p:oleObj name="Document" r:id="rId5" imgW="7377498" imgH="25805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77498" cy="2580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15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847547"/>
              </p:ext>
            </p:extLst>
          </p:nvPr>
        </p:nvGraphicFramePr>
        <p:xfrm>
          <a:off x="914400" y="685800"/>
          <a:ext cx="7301323" cy="686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Document" r:id="rId3" imgW="7301323" imgH="686286" progId="Word.Document.12">
                  <p:embed/>
                </p:oleObj>
              </mc:Choice>
              <mc:Fallback>
                <p:oleObj name="Document" r:id="rId3" imgW="7301323" imgH="6862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86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379998"/>
              </p:ext>
            </p:extLst>
          </p:nvPr>
        </p:nvGraphicFramePr>
        <p:xfrm>
          <a:off x="914400" y="1143000"/>
          <a:ext cx="7301323" cy="3685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Document" r:id="rId5" imgW="7301323" imgH="3685635" progId="Word.Document.12">
                  <p:embed/>
                </p:oleObj>
              </mc:Choice>
              <mc:Fallback>
                <p:oleObj name="Document" r:id="rId5" imgW="7301323" imgH="36856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685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30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232905"/>
              </p:ext>
            </p:extLst>
          </p:nvPr>
        </p:nvGraphicFramePr>
        <p:xfrm>
          <a:off x="914400" y="685800"/>
          <a:ext cx="7301323" cy="89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Document" r:id="rId3" imgW="7301323" imgH="896924" progId="Word.Document.12">
                  <p:embed/>
                </p:oleObj>
              </mc:Choice>
              <mc:Fallback>
                <p:oleObj name="Document" r:id="rId3" imgW="7301323" imgH="8969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96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679263"/>
              </p:ext>
            </p:extLst>
          </p:nvPr>
        </p:nvGraphicFramePr>
        <p:xfrm>
          <a:off x="914400" y="1447800"/>
          <a:ext cx="7301323" cy="1307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Document" r:id="rId5" imgW="7301323" imgH="1307039" progId="Word.Document.12">
                  <p:embed/>
                </p:oleObj>
              </mc:Choice>
              <mc:Fallback>
                <p:oleObj name="Document" r:id="rId5" imgW="7301323" imgH="13070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1307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6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003126"/>
              </p:ext>
            </p:extLst>
          </p:nvPr>
        </p:nvGraphicFramePr>
        <p:xfrm>
          <a:off x="914400" y="685800"/>
          <a:ext cx="7301323" cy="464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ocument" r:id="rId3" imgW="7301323" imgH="464845" progId="Word.Document.12">
                  <p:embed/>
                </p:oleObj>
              </mc:Choice>
              <mc:Fallback>
                <p:oleObj name="Document" r:id="rId3" imgW="7301323" imgH="4648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64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260951"/>
              </p:ext>
            </p:extLst>
          </p:nvPr>
        </p:nvGraphicFramePr>
        <p:xfrm>
          <a:off x="914400" y="1115250"/>
          <a:ext cx="7377498" cy="475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Document" r:id="rId5" imgW="7377498" imgH="4752150" progId="Word.Document.12">
                  <p:embed/>
                </p:oleObj>
              </mc:Choice>
              <mc:Fallback>
                <p:oleObj name="Document" r:id="rId5" imgW="7377498" imgH="47521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15250"/>
                        <a:ext cx="7377498" cy="475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8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438</Words>
  <Application>Microsoft Office PowerPoint</Application>
  <PresentationFormat>On-screen Show (4:3)</PresentationFormat>
  <Paragraphs>87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Slide with title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Maria David</cp:lastModifiedBy>
  <cp:revision>56</cp:revision>
  <dcterms:created xsi:type="dcterms:W3CDTF">2010-11-30T18:46:51Z</dcterms:created>
  <dcterms:modified xsi:type="dcterms:W3CDTF">2014-06-09T16:30:06Z</dcterms:modified>
</cp:coreProperties>
</file>