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2"/>
  </p:notesMasterIdLst>
  <p:handoutMasterIdLst>
    <p:handoutMasterId r:id="rId33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74" d="100"/>
          <a:sy n="74" d="100"/>
        </p:scale>
        <p:origin x="-6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7/22/2015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7.bin"/><Relationship Id="rId7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7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9.bin"/><Relationship Id="rId7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9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1.bin"/><Relationship Id="rId7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1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3.bin"/><Relationship Id="rId7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3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Word_Document26.docx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25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6.bin"/><Relationship Id="rId7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7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8.bin"/><Relationship Id="rId7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9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30.bin"/><Relationship Id="rId7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31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32.bin"/><Relationship Id="rId7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33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34.bin"/><Relationship Id="rId7" Type="http://schemas.openxmlformats.org/officeDocument/2006/relationships/package" Target="../embeddings/Microsoft_Word_Document3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35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6.bin"/><Relationship Id="rId7" Type="http://schemas.openxmlformats.org/officeDocument/2006/relationships/package" Target="../embeddings/Microsoft_Word_Document3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37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8.bin"/><Relationship Id="rId7" Type="http://schemas.openxmlformats.org/officeDocument/2006/relationships/package" Target="../embeddings/Microsoft_Word_Document4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39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40.bin"/><Relationship Id="rId7" Type="http://schemas.openxmlformats.org/officeDocument/2006/relationships/package" Target="../embeddings/Microsoft_Word_Document4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2.emf"/><Relationship Id="rId4" Type="http://schemas.openxmlformats.org/officeDocument/2006/relationships/package" Target="../embeddings/Microsoft_Word_Document41.docx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2.bin"/><Relationship Id="rId7" Type="http://schemas.openxmlformats.org/officeDocument/2006/relationships/package" Target="../embeddings/Microsoft_Word_Document4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43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.png"/><Relationship Id="rId5" Type="http://schemas.openxmlformats.org/officeDocument/2006/relationships/image" Target="../media/image46.emf"/><Relationship Id="rId4" Type="http://schemas.openxmlformats.org/officeDocument/2006/relationships/package" Target="../embeddings/Microsoft_Word_Document45.docx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45.bin"/><Relationship Id="rId7" Type="http://schemas.openxmlformats.org/officeDocument/2006/relationships/package" Target="../embeddings/Microsoft_Word_Document4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7.emf"/><Relationship Id="rId4" Type="http://schemas.openxmlformats.org/officeDocument/2006/relationships/package" Target="../embeddings/Microsoft_Word_Document46.docx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47.bin"/><Relationship Id="rId7" Type="http://schemas.openxmlformats.org/officeDocument/2006/relationships/package" Target="../embeddings/Microsoft_Word_Document4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9.emf"/><Relationship Id="rId4" Type="http://schemas.openxmlformats.org/officeDocument/2006/relationships/package" Target="../embeddings/Microsoft_Word_Document48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2.png"/><Relationship Id="rId5" Type="http://schemas.openxmlformats.org/officeDocument/2006/relationships/image" Target="../media/image51.emf"/><Relationship Id="rId4" Type="http://schemas.openxmlformats.org/officeDocument/2006/relationships/package" Target="../embeddings/Microsoft_Word_Document50.docx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50.bin"/><Relationship Id="rId7" Type="http://schemas.openxmlformats.org/officeDocument/2006/relationships/package" Target="../embeddings/Microsoft_Word_Document5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3.emf"/><Relationship Id="rId4" Type="http://schemas.openxmlformats.org/officeDocument/2006/relationships/package" Target="../embeddings/Microsoft_Word_Document51.docx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52.bin"/><Relationship Id="rId7" Type="http://schemas.openxmlformats.org/officeDocument/2006/relationships/package" Target="../embeddings/Microsoft_Word_Document5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5.emf"/><Relationship Id="rId4" Type="http://schemas.openxmlformats.org/officeDocument/2006/relationships/package" Target="../embeddings/Microsoft_Word_Document53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54.bin"/><Relationship Id="rId7" Type="http://schemas.openxmlformats.org/officeDocument/2006/relationships/package" Target="../embeddings/Microsoft_Word_Document5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7.emf"/><Relationship Id="rId4" Type="http://schemas.openxmlformats.org/officeDocument/2006/relationships/package" Target="../embeddings/Microsoft_Word_Document55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5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7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9.bin"/><Relationship Id="rId7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9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1.bin"/><Relationship Id="rId7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1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3.bin"/><Relationship Id="rId7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3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5.bin"/><Relationship Id="rId7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5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415977"/>
              </p:ext>
            </p:extLst>
          </p:nvPr>
        </p:nvGraphicFramePr>
        <p:xfrm>
          <a:off x="914400" y="1600200"/>
          <a:ext cx="7390023" cy="2565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7390023" imgH="2565470" progId="Word.Document.12">
                  <p:embed/>
                </p:oleObj>
              </mc:Choice>
              <mc:Fallback>
                <p:oleObj name="Document" r:id="rId4" imgW="7390023" imgH="25654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90023" cy="2565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214280"/>
              </p:ext>
            </p:extLst>
          </p:nvPr>
        </p:nvGraphicFramePr>
        <p:xfrm>
          <a:off x="914400" y="685800"/>
          <a:ext cx="72929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Document" r:id="rId4" imgW="7301323" imgH="741736" progId="Word.Document.12">
                  <p:embed/>
                </p:oleObj>
              </mc:Choice>
              <mc:Fallback>
                <p:oleObj name="Document" r:id="rId4" imgW="7301323" imgH="741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590705"/>
              </p:ext>
            </p:extLst>
          </p:nvPr>
        </p:nvGraphicFramePr>
        <p:xfrm>
          <a:off x="914400" y="1066800"/>
          <a:ext cx="7377498" cy="4984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Document" r:id="rId7" imgW="7377498" imgH="4984033" progId="Word.Document.12">
                  <p:embed/>
                </p:oleObj>
              </mc:Choice>
              <mc:Fallback>
                <p:oleObj name="Document" r:id="rId7" imgW="7377498" imgH="49840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77498" cy="4984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6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476251"/>
              </p:ext>
            </p:extLst>
          </p:nvPr>
        </p:nvGraphicFramePr>
        <p:xfrm>
          <a:off x="914400" y="685800"/>
          <a:ext cx="72929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Document" r:id="rId4" imgW="7301323" imgH="1084519" progId="Word.Document.12">
                  <p:embed/>
                </p:oleObj>
              </mc:Choice>
              <mc:Fallback>
                <p:oleObj name="Document" r:id="rId4" imgW="7301323" imgH="10845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15460"/>
              </p:ext>
            </p:extLst>
          </p:nvPr>
        </p:nvGraphicFramePr>
        <p:xfrm>
          <a:off x="914400" y="1447800"/>
          <a:ext cx="7229630" cy="4901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ocument" r:id="rId7" imgW="7229630" imgH="4901578" progId="Word.Document.12">
                  <p:embed/>
                </p:oleObj>
              </mc:Choice>
              <mc:Fallback>
                <p:oleObj name="Document" r:id="rId7" imgW="7229630" imgH="49015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229630" cy="4901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9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16050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694048"/>
              </p:ext>
            </p:extLst>
          </p:nvPr>
        </p:nvGraphicFramePr>
        <p:xfrm>
          <a:off x="914400" y="1103711"/>
          <a:ext cx="7301323" cy="354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ocument" r:id="rId7" imgW="7301323" imgH="3544489" progId="Word.Document.12">
                  <p:embed/>
                </p:oleObj>
              </mc:Choice>
              <mc:Fallback>
                <p:oleObj name="Document" r:id="rId7" imgW="7301323" imgH="35444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3711"/>
                        <a:ext cx="7301323" cy="3544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33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93111"/>
              </p:ext>
            </p:extLst>
          </p:nvPr>
        </p:nvGraphicFramePr>
        <p:xfrm>
          <a:off x="914400" y="685800"/>
          <a:ext cx="72929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Document" r:id="rId4" imgW="7301323" imgH="752898" progId="Word.Document.12">
                  <p:embed/>
                </p:oleObj>
              </mc:Choice>
              <mc:Fallback>
                <p:oleObj name="Document" r:id="rId4" imgW="7301323" imgH="7528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70007"/>
              </p:ext>
            </p:extLst>
          </p:nvPr>
        </p:nvGraphicFramePr>
        <p:xfrm>
          <a:off x="914400" y="1066800"/>
          <a:ext cx="7292975" cy="307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7" imgW="7301323" imgH="3090086" progId="Word.Document.12">
                  <p:embed/>
                </p:oleObj>
              </mc:Choice>
              <mc:Fallback>
                <p:oleObj name="Document" r:id="rId7" imgW="7301323" imgH="30900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292975" cy="307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2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104748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09193"/>
              </p:ext>
            </p:extLst>
          </p:nvPr>
        </p:nvGraphicFramePr>
        <p:xfrm>
          <a:off x="604838" y="1603375"/>
          <a:ext cx="7920037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Document" r:id="rId6" imgW="8127880" imgH="2884025" progId="Word.Document.12">
                  <p:embed/>
                </p:oleObj>
              </mc:Choice>
              <mc:Fallback>
                <p:oleObj name="Document" r:id="rId6" imgW="8127880" imgH="28840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4838" y="1603375"/>
                        <a:ext cx="7920037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4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05477"/>
              </p:ext>
            </p:extLst>
          </p:nvPr>
        </p:nvGraphicFramePr>
        <p:xfrm>
          <a:off x="914400" y="685800"/>
          <a:ext cx="7301323" cy="68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Document" r:id="rId4" imgW="7301323" imgH="686286" progId="Word.Document.12">
                  <p:embed/>
                </p:oleObj>
              </mc:Choice>
              <mc:Fallback>
                <p:oleObj name="Document" r:id="rId4" imgW="7301323" imgH="6862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86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618818"/>
              </p:ext>
            </p:extLst>
          </p:nvPr>
        </p:nvGraphicFramePr>
        <p:xfrm>
          <a:off x="914400" y="1143000"/>
          <a:ext cx="7301323" cy="3566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Document" r:id="rId7" imgW="7301323" imgH="3566453" progId="Word.Document.12">
                  <p:embed/>
                </p:oleObj>
              </mc:Choice>
              <mc:Fallback>
                <p:oleObj name="Document" r:id="rId7" imgW="7301323" imgH="35664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566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3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250"/>
              </p:ext>
            </p:extLst>
          </p:nvPr>
        </p:nvGraphicFramePr>
        <p:xfrm>
          <a:off x="914400" y="685800"/>
          <a:ext cx="7292975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Document" r:id="rId4" imgW="7301323" imgH="1439544" progId="Word.Document.12">
                  <p:embed/>
                </p:oleObj>
              </mc:Choice>
              <mc:Fallback>
                <p:oleObj name="Document" r:id="rId4" imgW="7301323" imgH="14395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43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723172"/>
              </p:ext>
            </p:extLst>
          </p:nvPr>
        </p:nvGraphicFramePr>
        <p:xfrm>
          <a:off x="914400" y="1447800"/>
          <a:ext cx="7301323" cy="305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Document" r:id="rId7" imgW="7301323" imgH="3056960" progId="Word.Document.12">
                  <p:embed/>
                </p:oleObj>
              </mc:Choice>
              <mc:Fallback>
                <p:oleObj name="Document" r:id="rId7" imgW="7301323" imgH="30569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3056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96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358033"/>
              </p:ext>
            </p:extLst>
          </p:nvPr>
        </p:nvGraphicFramePr>
        <p:xfrm>
          <a:off x="914400" y="685800"/>
          <a:ext cx="7301323" cy="631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Document" r:id="rId4" imgW="7301323" imgH="631196" progId="Word.Document.12">
                  <p:embed/>
                </p:oleObj>
              </mc:Choice>
              <mc:Fallback>
                <p:oleObj name="Document" r:id="rId4" imgW="7301323" imgH="631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31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841197"/>
              </p:ext>
            </p:extLst>
          </p:nvPr>
        </p:nvGraphicFramePr>
        <p:xfrm>
          <a:off x="914400" y="1117226"/>
          <a:ext cx="7149332" cy="444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Document" r:id="rId7" imgW="7149332" imgH="4445374" progId="Word.Document.12">
                  <p:embed/>
                </p:oleObj>
              </mc:Choice>
              <mc:Fallback>
                <p:oleObj name="Document" r:id="rId7" imgW="7149332" imgH="44453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7226"/>
                        <a:ext cx="7149332" cy="4445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0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159993"/>
              </p:ext>
            </p:extLst>
          </p:nvPr>
        </p:nvGraphicFramePr>
        <p:xfrm>
          <a:off x="914400" y="685800"/>
          <a:ext cx="7301323" cy="1196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Document" r:id="rId4" imgW="7301323" imgH="1195779" progId="Word.Document.12">
                  <p:embed/>
                </p:oleObj>
              </mc:Choice>
              <mc:Fallback>
                <p:oleObj name="Document" r:id="rId4" imgW="7301323" imgH="11957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196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060195"/>
              </p:ext>
            </p:extLst>
          </p:nvPr>
        </p:nvGraphicFramePr>
        <p:xfrm>
          <a:off x="914400" y="1490296"/>
          <a:ext cx="7377498" cy="3843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Document" r:id="rId7" imgW="7377498" imgH="3843704" progId="Word.Document.12">
                  <p:embed/>
                </p:oleObj>
              </mc:Choice>
              <mc:Fallback>
                <p:oleObj name="Document" r:id="rId7" imgW="7377498" imgH="38437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90296"/>
                        <a:ext cx="7377498" cy="3843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48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9238"/>
              </p:ext>
            </p:extLst>
          </p:nvPr>
        </p:nvGraphicFramePr>
        <p:xfrm>
          <a:off x="914400" y="685800"/>
          <a:ext cx="7301323" cy="90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Document" r:id="rId4" imgW="7301323" imgH="908086" progId="Word.Document.12">
                  <p:embed/>
                </p:oleObj>
              </mc:Choice>
              <mc:Fallback>
                <p:oleObj name="Document" r:id="rId4" imgW="7301323" imgH="9080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908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699648"/>
              </p:ext>
            </p:extLst>
          </p:nvPr>
        </p:nvGraphicFramePr>
        <p:xfrm>
          <a:off x="914400" y="1447800"/>
          <a:ext cx="7301323" cy="4275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Document" r:id="rId7" imgW="7301323" imgH="4275423" progId="Word.Document.12">
                  <p:embed/>
                </p:oleObj>
              </mc:Choice>
              <mc:Fallback>
                <p:oleObj name="Document" r:id="rId7" imgW="7301323" imgH="42754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4275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86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820423"/>
              </p:ext>
            </p:extLst>
          </p:nvPr>
        </p:nvGraphicFramePr>
        <p:xfrm>
          <a:off x="914400" y="685800"/>
          <a:ext cx="7301323" cy="55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4" imgW="7301323" imgH="558102" progId="Word.Document.12">
                  <p:embed/>
                </p:oleObj>
              </mc:Choice>
              <mc:Fallback>
                <p:oleObj name="Document" r:id="rId4" imgW="7301323" imgH="558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58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090940"/>
              </p:ext>
            </p:extLst>
          </p:nvPr>
        </p:nvGraphicFramePr>
        <p:xfrm>
          <a:off x="914400" y="1066800"/>
          <a:ext cx="7301323" cy="398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7" imgW="7301323" imgH="3985210" progId="Word.Document.12">
                  <p:embed/>
                </p:oleObj>
              </mc:Choice>
              <mc:Fallback>
                <p:oleObj name="Document" r:id="rId7" imgW="7301323" imgH="39852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3985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881433"/>
              </p:ext>
            </p:extLst>
          </p:nvPr>
        </p:nvGraphicFramePr>
        <p:xfrm>
          <a:off x="914400" y="685800"/>
          <a:ext cx="72929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Document" r:id="rId4" imgW="7301323" imgH="797546" progId="Word.Document.12">
                  <p:embed/>
                </p:oleObj>
              </mc:Choice>
              <mc:Fallback>
                <p:oleObj name="Document" r:id="rId4" imgW="7301323" imgH="7975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674590"/>
              </p:ext>
            </p:extLst>
          </p:nvPr>
        </p:nvGraphicFramePr>
        <p:xfrm>
          <a:off x="914400" y="1143000"/>
          <a:ext cx="7301323" cy="2036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Document" r:id="rId7" imgW="7301323" imgH="2036173" progId="Word.Document.12">
                  <p:embed/>
                </p:oleObj>
              </mc:Choice>
              <mc:Fallback>
                <p:oleObj name="Document" r:id="rId7" imgW="7301323" imgH="20361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036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1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986524"/>
              </p:ext>
            </p:extLst>
          </p:nvPr>
        </p:nvGraphicFramePr>
        <p:xfrm>
          <a:off x="914400" y="685800"/>
          <a:ext cx="72929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Document" r:id="rId4" imgW="7301323" imgH="620034" progId="Word.Document.12">
                  <p:embed/>
                </p:oleObj>
              </mc:Choice>
              <mc:Fallback>
                <p:oleObj name="Document" r:id="rId4" imgW="7301323" imgH="6200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04537"/>
              </p:ext>
            </p:extLst>
          </p:nvPr>
        </p:nvGraphicFramePr>
        <p:xfrm>
          <a:off x="914400" y="1066800"/>
          <a:ext cx="7301323" cy="194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Document" r:id="rId7" imgW="7301323" imgH="1941836" progId="Word.Document.12">
                  <p:embed/>
                </p:oleObj>
              </mc:Choice>
              <mc:Fallback>
                <p:oleObj name="Document" r:id="rId7" imgW="7301323" imgH="19418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194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0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57465"/>
              </p:ext>
            </p:extLst>
          </p:nvPr>
        </p:nvGraphicFramePr>
        <p:xfrm>
          <a:off x="914400" y="685800"/>
          <a:ext cx="729297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Document" r:id="rId4" imgW="7301323" imgH="808348" progId="Word.Document.12">
                  <p:embed/>
                </p:oleObj>
              </mc:Choice>
              <mc:Fallback>
                <p:oleObj name="Document" r:id="rId4" imgW="7301323" imgH="8083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804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421868"/>
              </p:ext>
            </p:extLst>
          </p:nvPr>
        </p:nvGraphicFramePr>
        <p:xfrm>
          <a:off x="914400" y="1447800"/>
          <a:ext cx="7301323" cy="445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Document" r:id="rId7" imgW="7301323" imgH="4452935" progId="Word.Document.12">
                  <p:embed/>
                </p:oleObj>
              </mc:Choice>
              <mc:Fallback>
                <p:oleObj name="Document" r:id="rId7" imgW="7301323" imgH="44529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4452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5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82315"/>
              </p:ext>
            </p:extLst>
          </p:nvPr>
        </p:nvGraphicFramePr>
        <p:xfrm>
          <a:off x="914400" y="685800"/>
          <a:ext cx="72929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Document" r:id="rId4" imgW="7301323" imgH="1084879" progId="Word.Document.12">
                  <p:embed/>
                </p:oleObj>
              </mc:Choice>
              <mc:Fallback>
                <p:oleObj name="Document" r:id="rId4" imgW="7301323" imgH="10848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540147"/>
              </p:ext>
            </p:extLst>
          </p:nvPr>
        </p:nvGraphicFramePr>
        <p:xfrm>
          <a:off x="914400" y="1447800"/>
          <a:ext cx="7377498" cy="4509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Document" r:id="rId7" imgW="7377498" imgH="4509106" progId="Word.Document.12">
                  <p:embed/>
                </p:oleObj>
              </mc:Choice>
              <mc:Fallback>
                <p:oleObj name="Document" r:id="rId7" imgW="7377498" imgH="45091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77498" cy="4509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56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068769"/>
              </p:ext>
            </p:extLst>
          </p:nvPr>
        </p:nvGraphicFramePr>
        <p:xfrm>
          <a:off x="914400" y="685800"/>
          <a:ext cx="72929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Document" r:id="rId4" imgW="7301323" imgH="575385" progId="Word.Document.12">
                  <p:embed/>
                </p:oleObj>
              </mc:Choice>
              <mc:Fallback>
                <p:oleObj name="Document" r:id="rId4" imgW="7301323" imgH="5753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" y="1143000"/>
            <a:ext cx="736854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467351"/>
              </p:ext>
            </p:extLst>
          </p:nvPr>
        </p:nvGraphicFramePr>
        <p:xfrm>
          <a:off x="914400" y="685800"/>
          <a:ext cx="7301323" cy="8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Document" r:id="rId4" imgW="7301323" imgH="830312" progId="Word.Document.12">
                  <p:embed/>
                </p:oleObj>
              </mc:Choice>
              <mc:Fallback>
                <p:oleObj name="Document" r:id="rId4" imgW="7301323" imgH="830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3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032899"/>
              </p:ext>
            </p:extLst>
          </p:nvPr>
        </p:nvGraphicFramePr>
        <p:xfrm>
          <a:off x="914400" y="1121773"/>
          <a:ext cx="7301323" cy="1240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Document" r:id="rId7" imgW="7301323" imgH="1240427" progId="Word.Document.12">
                  <p:embed/>
                </p:oleObj>
              </mc:Choice>
              <mc:Fallback>
                <p:oleObj name="Document" r:id="rId7" imgW="7301323" imgH="1240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1773"/>
                        <a:ext cx="7301323" cy="1240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04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502795"/>
              </p:ext>
            </p:extLst>
          </p:nvPr>
        </p:nvGraphicFramePr>
        <p:xfrm>
          <a:off x="914400" y="685800"/>
          <a:ext cx="7301323" cy="67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Document" r:id="rId4" imgW="7301323" imgH="675124" progId="Word.Document.12">
                  <p:embed/>
                </p:oleObj>
              </mc:Choice>
              <mc:Fallback>
                <p:oleObj name="Document" r:id="rId4" imgW="7301323" imgH="6751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7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633803"/>
              </p:ext>
            </p:extLst>
          </p:nvPr>
        </p:nvGraphicFramePr>
        <p:xfrm>
          <a:off x="914400" y="1143000"/>
          <a:ext cx="7377498" cy="378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7" imgW="7377498" imgH="3787894" progId="Word.Document.12">
                  <p:embed/>
                </p:oleObj>
              </mc:Choice>
              <mc:Fallback>
                <p:oleObj name="Document" r:id="rId7" imgW="7377498" imgH="37878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77498" cy="3787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40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579377"/>
              </p:ext>
            </p:extLst>
          </p:nvPr>
        </p:nvGraphicFramePr>
        <p:xfrm>
          <a:off x="914400" y="685800"/>
          <a:ext cx="72929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Document" r:id="rId4" imgW="7301323" imgH="1107203" progId="Word.Document.12">
                  <p:embed/>
                </p:oleObj>
              </mc:Choice>
              <mc:Fallback>
                <p:oleObj name="Document" r:id="rId4" imgW="7301323" imgH="11072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33475"/>
            <a:ext cx="7315200" cy="251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132122"/>
              </p:ext>
            </p:extLst>
          </p:nvPr>
        </p:nvGraphicFramePr>
        <p:xfrm>
          <a:off x="914400" y="685800"/>
          <a:ext cx="72929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Document" r:id="rId4" imgW="7301323" imgH="1029789" progId="Word.Document.12">
                  <p:embed/>
                </p:oleObj>
              </mc:Choice>
              <mc:Fallback>
                <p:oleObj name="Document" r:id="rId4" imgW="7301323" imgH="1029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822123"/>
              </p:ext>
            </p:extLst>
          </p:nvPr>
        </p:nvGraphicFramePr>
        <p:xfrm>
          <a:off x="914400" y="1447800"/>
          <a:ext cx="7301323" cy="1694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Document" r:id="rId7" imgW="7301323" imgH="1694470" progId="Word.Document.12">
                  <p:embed/>
                </p:oleObj>
              </mc:Choice>
              <mc:Fallback>
                <p:oleObj name="Document" r:id="rId7" imgW="7301323" imgH="16944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1694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03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404015"/>
              </p:ext>
            </p:extLst>
          </p:nvPr>
        </p:nvGraphicFramePr>
        <p:xfrm>
          <a:off x="914400" y="685800"/>
          <a:ext cx="729297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Document" r:id="rId4" imgW="7301323" imgH="1151131" progId="Word.Document.12">
                  <p:embed/>
                </p:oleObj>
              </mc:Choice>
              <mc:Fallback>
                <p:oleObj name="Document" r:id="rId4" imgW="7301323" imgH="11511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119183"/>
              </p:ext>
            </p:extLst>
          </p:nvPr>
        </p:nvGraphicFramePr>
        <p:xfrm>
          <a:off x="914400" y="1447800"/>
          <a:ext cx="7377498" cy="4819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Document" r:id="rId7" imgW="7377498" imgH="4819483" progId="Word.Document.12">
                  <p:embed/>
                </p:oleObj>
              </mc:Choice>
              <mc:Fallback>
                <p:oleObj name="Document" r:id="rId7" imgW="7377498" imgH="48194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77498" cy="4819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12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25976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239000" cy="330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396649"/>
              </p:ext>
            </p:extLst>
          </p:nvPr>
        </p:nvGraphicFramePr>
        <p:xfrm>
          <a:off x="914400" y="685800"/>
          <a:ext cx="7301323" cy="68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Document" r:id="rId4" imgW="7301323" imgH="686286" progId="Word.Document.12">
                  <p:embed/>
                </p:oleObj>
              </mc:Choice>
              <mc:Fallback>
                <p:oleObj name="Document" r:id="rId4" imgW="7301323" imgH="6862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86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12899"/>
              </p:ext>
            </p:extLst>
          </p:nvPr>
        </p:nvGraphicFramePr>
        <p:xfrm>
          <a:off x="914400" y="1115610"/>
          <a:ext cx="7663824" cy="475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Document" r:id="rId7" imgW="7663824" imgH="4751790" progId="Word.Document.12">
                  <p:embed/>
                </p:oleObj>
              </mc:Choice>
              <mc:Fallback>
                <p:oleObj name="Document" r:id="rId7" imgW="7663824" imgH="47517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5610"/>
                        <a:ext cx="7663824" cy="475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83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334466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56297"/>
              </p:ext>
            </p:extLst>
          </p:nvPr>
        </p:nvGraphicFramePr>
        <p:xfrm>
          <a:off x="914400" y="1447800"/>
          <a:ext cx="7301323" cy="4357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7" imgW="7301323" imgH="4357878" progId="Word.Document.12">
                  <p:embed/>
                </p:oleObj>
              </mc:Choice>
              <mc:Fallback>
                <p:oleObj name="Document" r:id="rId7" imgW="7301323" imgH="43578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4357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9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546434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214858"/>
              </p:ext>
            </p:extLst>
          </p:nvPr>
        </p:nvGraphicFramePr>
        <p:xfrm>
          <a:off x="914400" y="1447800"/>
          <a:ext cx="7301323" cy="3212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7" imgW="7301323" imgH="3212148" progId="Word.Document.12">
                  <p:embed/>
                </p:oleObj>
              </mc:Choice>
              <mc:Fallback>
                <p:oleObj name="Document" r:id="rId7" imgW="7301323" imgH="32121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3212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97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836230"/>
              </p:ext>
            </p:extLst>
          </p:nvPr>
        </p:nvGraphicFramePr>
        <p:xfrm>
          <a:off x="914400" y="685800"/>
          <a:ext cx="72929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4" imgW="7301323" imgH="741736" progId="Word.Document.12">
                  <p:embed/>
                </p:oleObj>
              </mc:Choice>
              <mc:Fallback>
                <p:oleObj name="Document" r:id="rId4" imgW="7301323" imgH="741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990664"/>
              </p:ext>
            </p:extLst>
          </p:nvPr>
        </p:nvGraphicFramePr>
        <p:xfrm>
          <a:off x="914400" y="1143000"/>
          <a:ext cx="7301323" cy="4570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7" imgW="7301323" imgH="4570317" progId="Word.Document.12">
                  <p:embed/>
                </p:oleObj>
              </mc:Choice>
              <mc:Fallback>
                <p:oleObj name="Document" r:id="rId7" imgW="7301323" imgH="45703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570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1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729952"/>
              </p:ext>
            </p:extLst>
          </p:nvPr>
        </p:nvGraphicFramePr>
        <p:xfrm>
          <a:off x="914400" y="685800"/>
          <a:ext cx="72929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4" imgW="7301323" imgH="542259" progId="Word.Document.12">
                  <p:embed/>
                </p:oleObj>
              </mc:Choice>
              <mc:Fallback>
                <p:oleObj name="Document" r:id="rId4" imgW="7301323" imgH="5422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244301"/>
              </p:ext>
            </p:extLst>
          </p:nvPr>
        </p:nvGraphicFramePr>
        <p:xfrm>
          <a:off x="914400" y="1143000"/>
          <a:ext cx="7301323" cy="2447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7" imgW="7301323" imgH="2447728" progId="Word.Document.12">
                  <p:embed/>
                </p:oleObj>
              </mc:Choice>
              <mc:Fallback>
                <p:oleObj name="Document" r:id="rId7" imgW="7301323" imgH="24477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447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45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531272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373062"/>
              </p:ext>
            </p:extLst>
          </p:nvPr>
        </p:nvGraphicFramePr>
        <p:xfrm>
          <a:off x="914400" y="1474787"/>
          <a:ext cx="7292975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Document" r:id="rId7" imgW="7301323" imgH="2270216" progId="Word.Document.12">
                  <p:embed/>
                </p:oleObj>
              </mc:Choice>
              <mc:Fallback>
                <p:oleObj name="Document" r:id="rId7" imgW="7301323" imgH="22702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74787"/>
                        <a:ext cx="7292975" cy="225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4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803976"/>
              </p:ext>
            </p:extLst>
          </p:nvPr>
        </p:nvGraphicFramePr>
        <p:xfrm>
          <a:off x="914400" y="685800"/>
          <a:ext cx="7301323" cy="919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Document" r:id="rId4" imgW="7301323" imgH="919248" progId="Word.Document.12">
                  <p:embed/>
                </p:oleObj>
              </mc:Choice>
              <mc:Fallback>
                <p:oleObj name="Document" r:id="rId4" imgW="7301323" imgH="9192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919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233785"/>
              </p:ext>
            </p:extLst>
          </p:nvPr>
        </p:nvGraphicFramePr>
        <p:xfrm>
          <a:off x="914400" y="1483505"/>
          <a:ext cx="7301323" cy="423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Document" r:id="rId7" imgW="7301323" imgH="4231495" progId="Word.Document.12">
                  <p:embed/>
                </p:oleObj>
              </mc:Choice>
              <mc:Fallback>
                <p:oleObj name="Document" r:id="rId7" imgW="7301323" imgH="4231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83505"/>
                        <a:ext cx="7301323" cy="423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9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600</Words>
  <Application>Microsoft Office PowerPoint</Application>
  <PresentationFormat>On-screen Show (4:3)</PresentationFormat>
  <Paragraphs>120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Slide with title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test</cp:lastModifiedBy>
  <cp:revision>53</cp:revision>
  <dcterms:created xsi:type="dcterms:W3CDTF">2010-11-30T18:46:51Z</dcterms:created>
  <dcterms:modified xsi:type="dcterms:W3CDTF">2015-07-22T18:13:07Z</dcterms:modified>
</cp:coreProperties>
</file>