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6" d="100"/>
          <a:sy n="86" d="100"/>
        </p:scale>
        <p:origin x="-8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6/9/2014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5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7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9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1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50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2.docx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Document54.docx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Document56.docx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Document58.docx"/><Relationship Id="rId4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Document60.docx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Word_Document62.docx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Document64.docx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Document66.docx"/><Relationship Id="rId4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7.docx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package" Target="../embeddings/Microsoft_Word_Document68.docx"/><Relationship Id="rId5" Type="http://schemas.openxmlformats.org/officeDocument/2006/relationships/image" Target="../media/image70.png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2.emf"/><Relationship Id="rId5" Type="http://schemas.openxmlformats.org/officeDocument/2006/relationships/package" Target="../embeddings/Microsoft_Word_Document70.docx"/><Relationship Id="rId4" Type="http://schemas.openxmlformats.org/officeDocument/2006/relationships/image" Target="../media/image7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4.emf"/><Relationship Id="rId5" Type="http://schemas.openxmlformats.org/officeDocument/2006/relationships/package" Target="../embeddings/Microsoft_Word_Document72.docx"/><Relationship Id="rId4" Type="http://schemas.openxmlformats.org/officeDocument/2006/relationships/image" Target="../media/image7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18970"/>
              </p:ext>
            </p:extLst>
          </p:nvPr>
        </p:nvGraphicFramePr>
        <p:xfrm>
          <a:off x="914400" y="1600200"/>
          <a:ext cx="7390023" cy="304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7390023" imgH="3041477" progId="Word.Document.12">
                  <p:embed/>
                </p:oleObj>
              </mc:Choice>
              <mc:Fallback>
                <p:oleObj name="Document" r:id="rId3" imgW="7390023" imgH="30414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30414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32291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3" imgW="7301323" imgH="697448" progId="Word.Document.12">
                  <p:embed/>
                </p:oleObj>
              </mc:Choice>
              <mc:Fallback>
                <p:oleObj name="Document" r:id="rId3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47336"/>
              </p:ext>
            </p:extLst>
          </p:nvPr>
        </p:nvGraphicFramePr>
        <p:xfrm>
          <a:off x="914400" y="1108450"/>
          <a:ext cx="7377498" cy="4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5" imgW="7377498" imgH="4530350" progId="Word.Document.12">
                  <p:embed/>
                </p:oleObj>
              </mc:Choice>
              <mc:Fallback>
                <p:oleObj name="Document" r:id="rId5" imgW="7377498" imgH="4530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450"/>
                        <a:ext cx="7377498" cy="4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1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21673"/>
              </p:ext>
            </p:extLst>
          </p:nvPr>
        </p:nvGraphicFramePr>
        <p:xfrm>
          <a:off x="914400" y="685800"/>
          <a:ext cx="72929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3" imgW="7301323" imgH="808348" progId="Word.Document.12">
                  <p:embed/>
                </p:oleObj>
              </mc:Choice>
              <mc:Fallback>
                <p:oleObj name="Document" r:id="rId3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36916"/>
              </p:ext>
            </p:extLst>
          </p:nvPr>
        </p:nvGraphicFramePr>
        <p:xfrm>
          <a:off x="914400" y="1066800"/>
          <a:ext cx="7377498" cy="375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5" imgW="7377498" imgH="3755128" progId="Word.Document.12">
                  <p:embed/>
                </p:oleObj>
              </mc:Choice>
              <mc:Fallback>
                <p:oleObj name="Document" r:id="rId5" imgW="7377498" imgH="37551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755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9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39516"/>
              </p:ext>
            </p:extLst>
          </p:nvPr>
        </p:nvGraphicFramePr>
        <p:xfrm>
          <a:off x="914400" y="685800"/>
          <a:ext cx="72929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3" imgW="7301323" imgH="752898" progId="Word.Document.12">
                  <p:embed/>
                </p:oleObj>
              </mc:Choice>
              <mc:Fallback>
                <p:oleObj name="Document" r:id="rId3" imgW="7301323" imgH="752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51273"/>
              </p:ext>
            </p:extLst>
          </p:nvPr>
        </p:nvGraphicFramePr>
        <p:xfrm>
          <a:off x="914400" y="1066800"/>
          <a:ext cx="7377498" cy="3589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Document" r:id="rId5" imgW="7377498" imgH="3589857" progId="Word.Document.12">
                  <p:embed/>
                </p:oleObj>
              </mc:Choice>
              <mc:Fallback>
                <p:oleObj name="Document" r:id="rId5" imgW="7377498" imgH="35898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589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2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33489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ocument" r:id="rId3" imgW="7301323" imgH="675124" progId="Word.Document.12">
                  <p:embed/>
                </p:oleObj>
              </mc:Choice>
              <mc:Fallback>
                <p:oleObj name="Document" r:id="rId3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33343"/>
              </p:ext>
            </p:extLst>
          </p:nvPr>
        </p:nvGraphicFramePr>
        <p:xfrm>
          <a:off x="914400" y="1143000"/>
          <a:ext cx="7377498" cy="462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5" imgW="7377498" imgH="4620726" progId="Word.Document.12">
                  <p:embed/>
                </p:oleObj>
              </mc:Choice>
              <mc:Fallback>
                <p:oleObj name="Document" r:id="rId5" imgW="7377498" imgH="4620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77498" cy="4620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66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414144"/>
              </p:ext>
            </p:extLst>
          </p:nvPr>
        </p:nvGraphicFramePr>
        <p:xfrm>
          <a:off x="914400" y="685800"/>
          <a:ext cx="72929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ocument" r:id="rId3" imgW="7301323" imgH="1163013" progId="Word.Document.12">
                  <p:embed/>
                </p:oleObj>
              </mc:Choice>
              <mc:Fallback>
                <p:oleObj name="Document" r:id="rId3" imgW="7301323" imgH="1163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530268"/>
              </p:ext>
            </p:extLst>
          </p:nvPr>
        </p:nvGraphicFramePr>
        <p:xfrm>
          <a:off x="914400" y="1066800"/>
          <a:ext cx="7377498" cy="471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5" imgW="7377498" imgH="4719024" progId="Word.Document.12">
                  <p:embed/>
                </p:oleObj>
              </mc:Choice>
              <mc:Fallback>
                <p:oleObj name="Document" r:id="rId5" imgW="7377498" imgH="4719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4719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09468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44297"/>
              </p:ext>
            </p:extLst>
          </p:nvPr>
        </p:nvGraphicFramePr>
        <p:xfrm>
          <a:off x="914400" y="1066800"/>
          <a:ext cx="7377498" cy="429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Document" r:id="rId5" imgW="7377498" imgH="4293066" progId="Word.Document.12">
                  <p:embed/>
                </p:oleObj>
              </mc:Choice>
              <mc:Fallback>
                <p:oleObj name="Document" r:id="rId5" imgW="7377498" imgH="4293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4293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7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142338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Document" r:id="rId3" imgW="7301323" imgH="497971" progId="Word.Document.12">
                  <p:embed/>
                </p:oleObj>
              </mc:Choice>
              <mc:Fallback>
                <p:oleObj name="Document" r:id="rId3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209435"/>
              </p:ext>
            </p:extLst>
          </p:nvPr>
        </p:nvGraphicFramePr>
        <p:xfrm>
          <a:off x="914400" y="1066800"/>
          <a:ext cx="7377498" cy="522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5" imgW="7377498" imgH="5228517" progId="Word.Document.12">
                  <p:embed/>
                </p:oleObj>
              </mc:Choice>
              <mc:Fallback>
                <p:oleObj name="Document" r:id="rId5" imgW="7377498" imgH="5228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522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0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21728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ocument" r:id="rId3" imgW="7301323" imgH="675124" progId="Word.Document.12">
                  <p:embed/>
                </p:oleObj>
              </mc:Choice>
              <mc:Fallback>
                <p:oleObj name="Document" r:id="rId3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558078"/>
              </p:ext>
            </p:extLst>
          </p:nvPr>
        </p:nvGraphicFramePr>
        <p:xfrm>
          <a:off x="914400" y="1123171"/>
          <a:ext cx="7377498" cy="474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Document" r:id="rId5" imgW="7377498" imgH="4744229" progId="Word.Document.12">
                  <p:embed/>
                </p:oleObj>
              </mc:Choice>
              <mc:Fallback>
                <p:oleObj name="Document" r:id="rId5" imgW="7377498" imgH="4744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3171"/>
                        <a:ext cx="7377498" cy="4744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9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64136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ocument" r:id="rId3" imgW="7301323" imgH="741736" progId="Word.Document.12">
                  <p:embed/>
                </p:oleObj>
              </mc:Choice>
              <mc:Fallback>
                <p:oleObj name="Document" r:id="rId3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28076"/>
              </p:ext>
            </p:extLst>
          </p:nvPr>
        </p:nvGraphicFramePr>
        <p:xfrm>
          <a:off x="914400" y="1066800"/>
          <a:ext cx="7377498" cy="352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5" imgW="7377498" imgH="3523245" progId="Word.Document.12">
                  <p:embed/>
                </p:oleObj>
              </mc:Choice>
              <mc:Fallback>
                <p:oleObj name="Document" r:id="rId5" imgW="7377498" imgH="35232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52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5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046213"/>
              </p:ext>
            </p:extLst>
          </p:nvPr>
        </p:nvGraphicFramePr>
        <p:xfrm>
          <a:off x="914400" y="685800"/>
          <a:ext cx="72929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ocument" r:id="rId3" imgW="7301323" imgH="1295517" progId="Word.Document.12">
                  <p:embed/>
                </p:oleObj>
              </mc:Choice>
              <mc:Fallback>
                <p:oleObj name="Document" r:id="rId3" imgW="7301323" imgH="1295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93648"/>
              </p:ext>
            </p:extLst>
          </p:nvPr>
        </p:nvGraphicFramePr>
        <p:xfrm>
          <a:off x="914400" y="1066800"/>
          <a:ext cx="744855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Document" r:id="rId5" imgW="7377498" imgH="4399646" progId="Word.Document.12">
                  <p:embed/>
                </p:oleObj>
              </mc:Choice>
              <mc:Fallback>
                <p:oleObj name="Document" r:id="rId5" imgW="7377498" imgH="43996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44855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2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95656"/>
              </p:ext>
            </p:extLst>
          </p:nvPr>
        </p:nvGraphicFramePr>
        <p:xfrm>
          <a:off x="914400" y="685800"/>
          <a:ext cx="7301323" cy="766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7301323" imgH="766220" progId="Word.Document.12">
                  <p:embed/>
                </p:oleObj>
              </mc:Choice>
              <mc:Fallback>
                <p:oleObj name="Document" r:id="rId3" imgW="7301323" imgH="766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66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736028"/>
              </p:ext>
            </p:extLst>
          </p:nvPr>
        </p:nvGraphicFramePr>
        <p:xfrm>
          <a:off x="914400" y="1066800"/>
          <a:ext cx="7301323" cy="428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5" imgW="7301323" imgH="4281184" progId="Word.Document.12">
                  <p:embed/>
                </p:oleObj>
              </mc:Choice>
              <mc:Fallback>
                <p:oleObj name="Document" r:id="rId5" imgW="7301323" imgH="42811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281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3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357"/>
              </p:ext>
            </p:extLst>
          </p:nvPr>
        </p:nvGraphicFramePr>
        <p:xfrm>
          <a:off x="914400" y="685800"/>
          <a:ext cx="7301323" cy="8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ocument" r:id="rId3" imgW="7301323" imgH="830312" progId="Word.Document.12">
                  <p:embed/>
                </p:oleObj>
              </mc:Choice>
              <mc:Fallback>
                <p:oleObj name="Document" r:id="rId3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36371"/>
              </p:ext>
            </p:extLst>
          </p:nvPr>
        </p:nvGraphicFramePr>
        <p:xfrm>
          <a:off x="914400" y="1121304"/>
          <a:ext cx="7301323" cy="314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" r:id="rId5" imgW="7301323" imgH="3145896" progId="Word.Document.12">
                  <p:embed/>
                </p:oleObj>
              </mc:Choice>
              <mc:Fallback>
                <p:oleObj name="Document" r:id="rId5" imgW="7301323" imgH="3145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1304"/>
                        <a:ext cx="7301323" cy="314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8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67208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ocument" r:id="rId3" imgW="7301323" imgH="697448" progId="Word.Document.12">
                  <p:embed/>
                </p:oleObj>
              </mc:Choice>
              <mc:Fallback>
                <p:oleObj name="Document" r:id="rId3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029959"/>
              </p:ext>
            </p:extLst>
          </p:nvPr>
        </p:nvGraphicFramePr>
        <p:xfrm>
          <a:off x="914400" y="1143000"/>
          <a:ext cx="7603319" cy="4940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5" imgW="7603319" imgH="4940105" progId="Word.Document.12">
                  <p:embed/>
                </p:oleObj>
              </mc:Choice>
              <mc:Fallback>
                <p:oleObj name="Document" r:id="rId5" imgW="7603319" imgH="49401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03319" cy="4940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5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5914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Document" r:id="rId3" imgW="7301323" imgH="686286" progId="Word.Document.12">
                  <p:embed/>
                </p:oleObj>
              </mc:Choice>
              <mc:Fallback>
                <p:oleObj name="Document" r:id="rId3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41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943321"/>
              </p:ext>
            </p:extLst>
          </p:nvPr>
        </p:nvGraphicFramePr>
        <p:xfrm>
          <a:off x="914400" y="685800"/>
          <a:ext cx="7301323" cy="908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ocument" r:id="rId3" imgW="7301323" imgH="908086" progId="Word.Document.12">
                  <p:embed/>
                </p:oleObj>
              </mc:Choice>
              <mc:Fallback>
                <p:oleObj name="Document" r:id="rId3" imgW="7301323" imgH="9080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908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51792"/>
              </p:ext>
            </p:extLst>
          </p:nvPr>
        </p:nvGraphicFramePr>
        <p:xfrm>
          <a:off x="914400" y="1108944"/>
          <a:ext cx="7377498" cy="445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5" imgW="7377498" imgH="4453656" progId="Word.Document.12">
                  <p:embed/>
                </p:oleObj>
              </mc:Choice>
              <mc:Fallback>
                <p:oleObj name="Document" r:id="rId5" imgW="7377498" imgH="4453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944"/>
                        <a:ext cx="7377498" cy="445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86777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45873"/>
              </p:ext>
            </p:extLst>
          </p:nvPr>
        </p:nvGraphicFramePr>
        <p:xfrm>
          <a:off x="914400" y="1066800"/>
          <a:ext cx="7377498" cy="335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Document" r:id="rId5" imgW="7377498" imgH="3358695" progId="Word.Document.12">
                  <p:embed/>
                </p:oleObj>
              </mc:Choice>
              <mc:Fallback>
                <p:oleObj name="Document" r:id="rId5" imgW="7377498" imgH="3358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358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20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65951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ocument" r:id="rId3" imgW="7301323" imgH="553421" progId="Word.Document.12">
                  <p:embed/>
                </p:oleObj>
              </mc:Choice>
              <mc:Fallback>
                <p:oleObj name="Document" r:id="rId3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005306"/>
              </p:ext>
            </p:extLst>
          </p:nvPr>
        </p:nvGraphicFramePr>
        <p:xfrm>
          <a:off x="914400" y="1066800"/>
          <a:ext cx="7377498" cy="3943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Document" r:id="rId5" imgW="7377498" imgH="3943082" progId="Word.Document.12">
                  <p:embed/>
                </p:oleObj>
              </mc:Choice>
              <mc:Fallback>
                <p:oleObj name="Document" r:id="rId5" imgW="7377498" imgH="39430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77498" cy="3943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3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181494"/>
              </p:ext>
            </p:extLst>
          </p:nvPr>
        </p:nvGraphicFramePr>
        <p:xfrm>
          <a:off x="914400" y="685800"/>
          <a:ext cx="729297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ocument" r:id="rId3" imgW="7301323" imgH="996663" progId="Word.Document.12">
                  <p:embed/>
                </p:oleObj>
              </mc:Choice>
              <mc:Fallback>
                <p:oleObj name="Document" r:id="rId3" imgW="7301323" imgH="996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42768"/>
              </p:ext>
            </p:extLst>
          </p:nvPr>
        </p:nvGraphicFramePr>
        <p:xfrm>
          <a:off x="914400" y="1066800"/>
          <a:ext cx="7643427" cy="251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cument" r:id="rId5" imgW="7643427" imgH="2514340" progId="Word.Document.12">
                  <p:embed/>
                </p:oleObj>
              </mc:Choice>
              <mc:Fallback>
                <p:oleObj name="Document" r:id="rId5" imgW="7643427" imgH="2514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643427" cy="251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6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93765"/>
              </p:ext>
            </p:extLst>
          </p:nvPr>
        </p:nvGraphicFramePr>
        <p:xfrm>
          <a:off x="914400" y="685800"/>
          <a:ext cx="7301323" cy="112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ocument" r:id="rId3" imgW="7301323" imgH="1127727" progId="Word.Document.12">
                  <p:embed/>
                </p:oleObj>
              </mc:Choice>
              <mc:Fallback>
                <p:oleObj name="Document" r:id="rId3" imgW="7301323" imgH="11277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127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308249"/>
              </p:ext>
            </p:extLst>
          </p:nvPr>
        </p:nvGraphicFramePr>
        <p:xfrm>
          <a:off x="914400" y="1799568"/>
          <a:ext cx="7301323" cy="170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Document" r:id="rId5" imgW="7301323" imgH="1705632" progId="Word.Document.12">
                  <p:embed/>
                </p:oleObj>
              </mc:Choice>
              <mc:Fallback>
                <p:oleObj name="Document" r:id="rId5" imgW="7301323" imgH="17056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799568"/>
                        <a:ext cx="7301323" cy="1705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605377"/>
              </p:ext>
            </p:extLst>
          </p:nvPr>
        </p:nvGraphicFramePr>
        <p:xfrm>
          <a:off x="914400" y="685800"/>
          <a:ext cx="7301323" cy="7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" r:id="rId3" imgW="7301323" imgH="708610" progId="Word.Document.12">
                  <p:embed/>
                </p:oleObj>
              </mc:Choice>
              <mc:Fallback>
                <p:oleObj name="Document" r:id="rId3" imgW="7301323" imgH="708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932941"/>
              </p:ext>
            </p:extLst>
          </p:nvPr>
        </p:nvGraphicFramePr>
        <p:xfrm>
          <a:off x="914400" y="1152370"/>
          <a:ext cx="7301323" cy="387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Document" r:id="rId5" imgW="7301323" imgH="3876830" progId="Word.Document.12">
                  <p:embed/>
                </p:oleObj>
              </mc:Choice>
              <mc:Fallback>
                <p:oleObj name="Document" r:id="rId5" imgW="7301323" imgH="38768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2370"/>
                        <a:ext cx="7301323" cy="3876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2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37584"/>
              </p:ext>
            </p:extLst>
          </p:nvPr>
        </p:nvGraphicFramePr>
        <p:xfrm>
          <a:off x="914400" y="685800"/>
          <a:ext cx="7301323" cy="8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ocument" r:id="rId3" imgW="7301323" imgH="885762" progId="Word.Document.12">
                  <p:embed/>
                </p:oleObj>
              </mc:Choice>
              <mc:Fallback>
                <p:oleObj name="Document" r:id="rId3" imgW="7301323" imgH="885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404595"/>
              </p:ext>
            </p:extLst>
          </p:nvPr>
        </p:nvGraphicFramePr>
        <p:xfrm>
          <a:off x="914400" y="1143000"/>
          <a:ext cx="7801419" cy="482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Document" r:id="rId5" imgW="7801419" imgH="4829204" progId="Word.Document.12">
                  <p:embed/>
                </p:oleObj>
              </mc:Choice>
              <mc:Fallback>
                <p:oleObj name="Document" r:id="rId5" imgW="7801419" imgH="4829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01419" cy="482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8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61783"/>
              </p:ext>
            </p:extLst>
          </p:nvPr>
        </p:nvGraphicFramePr>
        <p:xfrm>
          <a:off x="914400" y="685800"/>
          <a:ext cx="7301323" cy="56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7301323" imgH="568904" progId="Word.Document.12">
                  <p:embed/>
                </p:oleObj>
              </mc:Choice>
              <mc:Fallback>
                <p:oleObj name="Document" r:id="rId3" imgW="7301323" imgH="568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6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291094"/>
              </p:ext>
            </p:extLst>
          </p:nvPr>
        </p:nvGraphicFramePr>
        <p:xfrm>
          <a:off x="914400" y="1104917"/>
          <a:ext cx="7858008" cy="285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5" imgW="7858008" imgH="2857483" progId="Word.Document.12">
                  <p:embed/>
                </p:oleObj>
              </mc:Choice>
              <mc:Fallback>
                <p:oleObj name="Document" r:id="rId5" imgW="7858008" imgH="2857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4917"/>
                        <a:ext cx="7858008" cy="285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7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42486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63993"/>
              </p:ext>
            </p:extLst>
          </p:nvPr>
        </p:nvGraphicFramePr>
        <p:xfrm>
          <a:off x="914400" y="1114396"/>
          <a:ext cx="7301323" cy="482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Document" r:id="rId5" imgW="7301323" imgH="4829204" progId="Word.Document.12">
                  <p:embed/>
                </p:oleObj>
              </mc:Choice>
              <mc:Fallback>
                <p:oleObj name="Document" r:id="rId5" imgW="7301323" imgH="4829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4396"/>
                        <a:ext cx="7301323" cy="482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9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56882"/>
              </p:ext>
            </p:extLst>
          </p:nvPr>
        </p:nvGraphicFramePr>
        <p:xfrm>
          <a:off x="914400" y="685800"/>
          <a:ext cx="7301323" cy="89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ocument" r:id="rId3" imgW="7301323" imgH="896924" progId="Word.Document.12">
                  <p:embed/>
                </p:oleObj>
              </mc:Choice>
              <mc:Fallback>
                <p:oleObj name="Document" r:id="rId3" imgW="7301323" imgH="896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9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34682"/>
              </p:ext>
            </p:extLst>
          </p:nvPr>
        </p:nvGraphicFramePr>
        <p:xfrm>
          <a:off x="914400" y="1447800"/>
          <a:ext cx="7377498" cy="427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5" imgW="7377498" imgH="4275423" progId="Word.Document.12">
                  <p:embed/>
                </p:oleObj>
              </mc:Choice>
              <mc:Fallback>
                <p:oleObj name="Document" r:id="rId5" imgW="7377498" imgH="4275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498" cy="427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1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552298"/>
              </p:ext>
            </p:extLst>
          </p:nvPr>
        </p:nvGraphicFramePr>
        <p:xfrm>
          <a:off x="914400" y="685800"/>
          <a:ext cx="7292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ocument" r:id="rId3" imgW="7301323" imgH="985500" progId="Word.Document.12">
                  <p:embed/>
                </p:oleObj>
              </mc:Choice>
              <mc:Fallback>
                <p:oleObj name="Document" r:id="rId3" imgW="7301323" imgH="98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739580"/>
              </p:ext>
            </p:extLst>
          </p:nvPr>
        </p:nvGraphicFramePr>
        <p:xfrm>
          <a:off x="914400" y="1066800"/>
          <a:ext cx="7301323" cy="434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Document" r:id="rId5" imgW="7301323" imgH="4342035" progId="Word.Document.12">
                  <p:embed/>
                </p:oleObj>
              </mc:Choice>
              <mc:Fallback>
                <p:oleObj name="Document" r:id="rId5" imgW="7301323" imgH="4342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34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2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47130"/>
              </p:ext>
            </p:extLst>
          </p:nvPr>
        </p:nvGraphicFramePr>
        <p:xfrm>
          <a:off x="914400" y="685800"/>
          <a:ext cx="7301323" cy="686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ocument" r:id="rId3" imgW="7301323" imgH="686286" progId="Word.Document.12">
                  <p:embed/>
                </p:oleObj>
              </mc:Choice>
              <mc:Fallback>
                <p:oleObj name="Document" r:id="rId3" imgW="7301323" imgH="6862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86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04284"/>
              </p:ext>
            </p:extLst>
          </p:nvPr>
        </p:nvGraphicFramePr>
        <p:xfrm>
          <a:off x="914400" y="1116012"/>
          <a:ext cx="7292975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Document" r:id="rId5" imgW="7301323" imgH="1329003" progId="Word.Document.12">
                  <p:embed/>
                </p:oleObj>
              </mc:Choice>
              <mc:Fallback>
                <p:oleObj name="Document" r:id="rId5" imgW="7301323" imgH="1329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6012"/>
                        <a:ext cx="7292975" cy="1322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4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408911"/>
              </p:ext>
            </p:extLst>
          </p:nvPr>
        </p:nvGraphicFramePr>
        <p:xfrm>
          <a:off x="914400" y="685800"/>
          <a:ext cx="7301323" cy="65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ocument" r:id="rId3" imgW="7301323" imgH="653520" progId="Word.Document.12">
                  <p:embed/>
                </p:oleObj>
              </mc:Choice>
              <mc:Fallback>
                <p:oleObj name="Document" r:id="rId3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5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62377"/>
              </p:ext>
            </p:extLst>
          </p:nvPr>
        </p:nvGraphicFramePr>
        <p:xfrm>
          <a:off x="914400" y="1107605"/>
          <a:ext cx="7301323" cy="5216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Document" r:id="rId5" imgW="7301323" imgH="5216995" progId="Word.Document.12">
                  <p:embed/>
                </p:oleObj>
              </mc:Choice>
              <mc:Fallback>
                <p:oleObj name="Document" r:id="rId5" imgW="7301323" imgH="52169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7605"/>
                        <a:ext cx="7301323" cy="5216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7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72626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ocument" r:id="rId3" imgW="7301323" imgH="509493" progId="Word.Document.12">
                  <p:embed/>
                </p:oleObj>
              </mc:Choice>
              <mc:Fallback>
                <p:oleObj name="Document" r:id="rId3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143000"/>
            <a:ext cx="4333875" cy="310134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83005"/>
              </p:ext>
            </p:extLst>
          </p:nvPr>
        </p:nvGraphicFramePr>
        <p:xfrm>
          <a:off x="914400" y="4291936"/>
          <a:ext cx="7301323" cy="188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Document" r:id="rId6" imgW="7301323" imgH="1880264" progId="Word.Document.12">
                  <p:embed/>
                </p:oleObj>
              </mc:Choice>
              <mc:Fallback>
                <p:oleObj name="Document" r:id="rId6" imgW="7301323" imgH="1880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291936"/>
                        <a:ext cx="7301323" cy="188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70687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Document" r:id="rId3" imgW="7301323" imgH="675124" progId="Word.Document.12">
                  <p:embed/>
                </p:oleObj>
              </mc:Choice>
              <mc:Fallback>
                <p:oleObj name="Document" r:id="rId3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805546"/>
              </p:ext>
            </p:extLst>
          </p:nvPr>
        </p:nvGraphicFramePr>
        <p:xfrm>
          <a:off x="914400" y="1066800"/>
          <a:ext cx="7301323" cy="320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Document" r:id="rId5" imgW="7301323" imgH="3200986" progId="Word.Document.12">
                  <p:embed/>
                </p:oleObj>
              </mc:Choice>
              <mc:Fallback>
                <p:oleObj name="Document" r:id="rId5" imgW="7301323" imgH="3200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20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194299"/>
              </p:ext>
            </p:extLst>
          </p:nvPr>
        </p:nvGraphicFramePr>
        <p:xfrm>
          <a:off x="914400" y="685800"/>
          <a:ext cx="729297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ocument" r:id="rId3" imgW="7301323" imgH="741736" progId="Word.Document.12">
                  <p:embed/>
                </p:oleObj>
              </mc:Choice>
              <mc:Fallback>
                <p:oleObj name="Document" r:id="rId3" imgW="7301323" imgH="7417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913096"/>
              </p:ext>
            </p:extLst>
          </p:nvPr>
        </p:nvGraphicFramePr>
        <p:xfrm>
          <a:off x="914400" y="1143000"/>
          <a:ext cx="7481485" cy="45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Document" r:id="rId5" imgW="7481485" imgH="4519548" progId="Word.Document.12">
                  <p:embed/>
                </p:oleObj>
              </mc:Choice>
              <mc:Fallback>
                <p:oleObj name="Document" r:id="rId5" imgW="7481485" imgH="4519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1485" cy="451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2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8458"/>
              </p:ext>
            </p:extLst>
          </p:nvPr>
        </p:nvGraphicFramePr>
        <p:xfrm>
          <a:off x="914400" y="685800"/>
          <a:ext cx="7301323" cy="61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7301323" imgH="612832" progId="Word.Document.12">
                  <p:embed/>
                </p:oleObj>
              </mc:Choice>
              <mc:Fallback>
                <p:oleObj name="Document" r:id="rId3" imgW="7301323" imgH="6128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12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156309"/>
              </p:ext>
            </p:extLst>
          </p:nvPr>
        </p:nvGraphicFramePr>
        <p:xfrm>
          <a:off x="914400" y="1066800"/>
          <a:ext cx="7301323" cy="406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5" imgW="7301323" imgH="4062264" progId="Word.Document.12">
                  <p:embed/>
                </p:oleObj>
              </mc:Choice>
              <mc:Fallback>
                <p:oleObj name="Document" r:id="rId5" imgW="7301323" imgH="4062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06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5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78682"/>
              </p:ext>
            </p:extLst>
          </p:nvPr>
        </p:nvGraphicFramePr>
        <p:xfrm>
          <a:off x="914400" y="685800"/>
          <a:ext cx="72929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ocument" r:id="rId3" imgW="7301323" imgH="719412" progId="Word.Document.12">
                  <p:embed/>
                </p:oleObj>
              </mc:Choice>
              <mc:Fallback>
                <p:oleObj name="Document" r:id="rId3" imgW="7301323" imgH="719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1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25855"/>
              </p:ext>
            </p:extLst>
          </p:nvPr>
        </p:nvGraphicFramePr>
        <p:xfrm>
          <a:off x="914400" y="1143000"/>
          <a:ext cx="7301323" cy="474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5" imgW="7301323" imgH="4740988" progId="Word.Document.12">
                  <p:embed/>
                </p:oleObj>
              </mc:Choice>
              <mc:Fallback>
                <p:oleObj name="Document" r:id="rId5" imgW="7301323" imgH="47409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74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1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02198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7301323" imgH="641998" progId="Word.Document.12">
                  <p:embed/>
                </p:oleObj>
              </mc:Choice>
              <mc:Fallback>
                <p:oleObj name="Document" r:id="rId3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142636"/>
              </p:ext>
            </p:extLst>
          </p:nvPr>
        </p:nvGraphicFramePr>
        <p:xfrm>
          <a:off x="914400" y="1137674"/>
          <a:ext cx="7301323" cy="2215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5" imgW="7301323" imgH="2215126" progId="Word.Document.12">
                  <p:embed/>
                </p:oleObj>
              </mc:Choice>
              <mc:Fallback>
                <p:oleObj name="Document" r:id="rId5" imgW="7301323" imgH="2215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7674"/>
                        <a:ext cx="7301323" cy="2215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1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993813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00118"/>
              </p:ext>
            </p:extLst>
          </p:nvPr>
        </p:nvGraphicFramePr>
        <p:xfrm>
          <a:off x="914400" y="1068387"/>
          <a:ext cx="7377498" cy="5328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5" imgW="7377498" imgH="5328616" progId="Word.Document.12">
                  <p:embed/>
                </p:oleObj>
              </mc:Choice>
              <mc:Fallback>
                <p:oleObj name="Document" r:id="rId5" imgW="7377498" imgH="5328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8387"/>
                        <a:ext cx="7377498" cy="5328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1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530470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7301323" imgH="697448" progId="Word.Document.12">
                  <p:embed/>
                </p:oleObj>
              </mc:Choice>
              <mc:Fallback>
                <p:oleObj name="Document" r:id="rId3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498589"/>
              </p:ext>
            </p:extLst>
          </p:nvPr>
        </p:nvGraphicFramePr>
        <p:xfrm>
          <a:off x="914400" y="1091477"/>
          <a:ext cx="7377498" cy="416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Document" r:id="rId5" imgW="7377498" imgH="4166323" progId="Word.Document.12">
                  <p:embed/>
                </p:oleObj>
              </mc:Choice>
              <mc:Fallback>
                <p:oleObj name="Document" r:id="rId5" imgW="7377498" imgH="4166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1477"/>
                        <a:ext cx="7377498" cy="416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0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37387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3" imgW="7301323" imgH="641998" progId="Word.Document.12">
                  <p:embed/>
                </p:oleObj>
              </mc:Choice>
              <mc:Fallback>
                <p:oleObj name="Document" r:id="rId3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99891"/>
              </p:ext>
            </p:extLst>
          </p:nvPr>
        </p:nvGraphicFramePr>
        <p:xfrm>
          <a:off x="914400" y="1147631"/>
          <a:ext cx="7377498" cy="289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5" imgW="7377498" imgH="2890969" progId="Word.Document.12">
                  <p:embed/>
                </p:oleObj>
              </mc:Choice>
              <mc:Fallback>
                <p:oleObj name="Document" r:id="rId5" imgW="7377498" imgH="28909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7631"/>
                        <a:ext cx="7377498" cy="289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1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740</Words>
  <Application>Microsoft Office PowerPoint</Application>
  <PresentationFormat>On-screen Show (4:3)</PresentationFormat>
  <Paragraphs>148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Slide with title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56</cp:revision>
  <dcterms:created xsi:type="dcterms:W3CDTF">2010-11-30T18:46:51Z</dcterms:created>
  <dcterms:modified xsi:type="dcterms:W3CDTF">2014-06-09T18:53:07Z</dcterms:modified>
</cp:coreProperties>
</file>