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8"/>
  </p:notesMasterIdLst>
  <p:handoutMasterIdLst>
    <p:handoutMasterId r:id="rId39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5" d="100"/>
          <a:sy n="75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7/29/2015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21.docx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7.docx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emf"/><Relationship Id="rId5" Type="http://schemas.openxmlformats.org/officeDocument/2006/relationships/image" Target="../media/image26.emf"/><Relationship Id="rId10" Type="http://schemas.openxmlformats.org/officeDocument/2006/relationships/package" Target="../embeddings/Microsoft_Word_Document28.docx"/><Relationship Id="rId4" Type="http://schemas.openxmlformats.org/officeDocument/2006/relationships/package" Target="../embeddings/Microsoft_Word_Document26.docx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30.docx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9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32.docx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1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3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Document36.docx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5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7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39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1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3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9.bin"/><Relationship Id="rId7" Type="http://schemas.openxmlformats.org/officeDocument/2006/relationships/package" Target="../embeddings/Microsoft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5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package" Target="../embeddings/Microsoft_Word_Document48.docx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7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Document5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49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4.bin"/><Relationship Id="rId7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5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53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54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55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49.bin"/><Relationship Id="rId7" Type="http://schemas.openxmlformats.org/officeDocument/2006/relationships/package" Target="../embeddings/Microsoft_Word_Document5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Document56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51.bin"/><Relationship Id="rId7" Type="http://schemas.openxmlformats.org/officeDocument/2006/relationships/package" Target="../embeddings/Microsoft_Word_Document5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4.emf"/><Relationship Id="rId4" Type="http://schemas.openxmlformats.org/officeDocument/2006/relationships/package" Target="../embeddings/Microsoft_Word_Document58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53.bin"/><Relationship Id="rId7" Type="http://schemas.openxmlformats.org/officeDocument/2006/relationships/package" Target="../embeddings/Microsoft_Word_Document6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60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55.bin"/><Relationship Id="rId7" Type="http://schemas.openxmlformats.org/officeDocument/2006/relationships/package" Target="../embeddings/Microsoft_Word_Document6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8.emf"/><Relationship Id="rId4" Type="http://schemas.openxmlformats.org/officeDocument/2006/relationships/package" Target="../embeddings/Microsoft_Word_Document62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57.bin"/><Relationship Id="rId7" Type="http://schemas.openxmlformats.org/officeDocument/2006/relationships/package" Target="../embeddings/Microsoft_Word_Document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0.emf"/><Relationship Id="rId4" Type="http://schemas.openxmlformats.org/officeDocument/2006/relationships/package" Target="../embeddings/Microsoft_Word_Document64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59.bin"/><Relationship Id="rId7" Type="http://schemas.openxmlformats.org/officeDocument/2006/relationships/package" Target="../embeddings/Microsoft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2.emf"/><Relationship Id="rId4" Type="http://schemas.openxmlformats.org/officeDocument/2006/relationships/package" Target="../embeddings/Microsoft_Word_Document66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61.bin"/><Relationship Id="rId7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4.emf"/><Relationship Id="rId4" Type="http://schemas.openxmlformats.org/officeDocument/2006/relationships/package" Target="../embeddings/Microsoft_Word_Document68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22160"/>
              </p:ext>
            </p:extLst>
          </p:nvPr>
        </p:nvGraphicFramePr>
        <p:xfrm>
          <a:off x="914400" y="1600200"/>
          <a:ext cx="7389302" cy="258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389302" imgH="2589954" progId="Word.Document.12">
                  <p:embed/>
                </p:oleObj>
              </mc:Choice>
              <mc:Fallback>
                <p:oleObj name="Document" r:id="rId4" imgW="7389302" imgH="25899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89302" cy="258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13131"/>
              </p:ext>
            </p:extLst>
          </p:nvPr>
        </p:nvGraphicFramePr>
        <p:xfrm>
          <a:off x="914400" y="685800"/>
          <a:ext cx="7292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7301323" imgH="930050" progId="Word.Document.12">
                  <p:embed/>
                </p:oleObj>
              </mc:Choice>
              <mc:Fallback>
                <p:oleObj name="Document" r:id="rId4" imgW="7301323" imgH="930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03379"/>
              </p:ext>
            </p:extLst>
          </p:nvPr>
        </p:nvGraphicFramePr>
        <p:xfrm>
          <a:off x="914400" y="1120584"/>
          <a:ext cx="7301323" cy="314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7" imgW="7301323" imgH="3146616" progId="Word.Document.12">
                  <p:embed/>
                </p:oleObj>
              </mc:Choice>
              <mc:Fallback>
                <p:oleObj name="Document" r:id="rId7" imgW="7301323" imgH="3146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0584"/>
                        <a:ext cx="7301323" cy="3146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8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30594"/>
              </p:ext>
            </p:extLst>
          </p:nvPr>
        </p:nvGraphicFramePr>
        <p:xfrm>
          <a:off x="914400" y="685800"/>
          <a:ext cx="72929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4" imgW="7301323" imgH="764060" progId="Word.Document.12">
                  <p:embed/>
                </p:oleObj>
              </mc:Choice>
              <mc:Fallback>
                <p:oleObj name="Document" r:id="rId4" imgW="7301323" imgH="764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89241"/>
              </p:ext>
            </p:extLst>
          </p:nvPr>
        </p:nvGraphicFramePr>
        <p:xfrm>
          <a:off x="844550" y="1149350"/>
          <a:ext cx="7273925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6" imgW="7467802" imgH="3298495" progId="Word.Document.12">
                  <p:embed/>
                </p:oleObj>
              </mc:Choice>
              <mc:Fallback>
                <p:oleObj name="Document" r:id="rId6" imgW="7467802" imgH="3298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4550" y="1149350"/>
                        <a:ext cx="7273925" cy="321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3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37862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7301323" imgH="620034" progId="Word.Document.12">
                  <p:embed/>
                </p:oleObj>
              </mc:Choice>
              <mc:Fallback>
                <p:oleObj name="Document" r:id="rId4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75754"/>
              </p:ext>
            </p:extLst>
          </p:nvPr>
        </p:nvGraphicFramePr>
        <p:xfrm>
          <a:off x="914400" y="1103753"/>
          <a:ext cx="7301323" cy="331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7" imgW="7301323" imgH="3315847" progId="Word.Document.12">
                  <p:embed/>
                </p:oleObj>
              </mc:Choice>
              <mc:Fallback>
                <p:oleObj name="Document" r:id="rId7" imgW="7301323" imgH="3315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3753"/>
                        <a:ext cx="7301323" cy="3315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8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53251"/>
              </p:ext>
            </p:extLst>
          </p:nvPr>
        </p:nvGraphicFramePr>
        <p:xfrm>
          <a:off x="914400" y="685800"/>
          <a:ext cx="7301323" cy="8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7301323" imgH="885762" progId="Word.Document.12">
                  <p:embed/>
                </p:oleObj>
              </mc:Choice>
              <mc:Fallback>
                <p:oleObj name="Document" r:id="rId4" imgW="7301323" imgH="885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3810"/>
              </p:ext>
            </p:extLst>
          </p:nvPr>
        </p:nvGraphicFramePr>
        <p:xfrm>
          <a:off x="914400" y="1143000"/>
          <a:ext cx="7301323" cy="348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7" imgW="7301323" imgH="3487239" progId="Word.Document.12">
                  <p:embed/>
                </p:oleObj>
              </mc:Choice>
              <mc:Fallback>
                <p:oleObj name="Document" r:id="rId7" imgW="7301323" imgH="3487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48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3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30797"/>
              </p:ext>
            </p:extLst>
          </p:nvPr>
        </p:nvGraphicFramePr>
        <p:xfrm>
          <a:off x="914400" y="685800"/>
          <a:ext cx="7301323" cy="109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4" imgW="7301323" imgH="1096401" progId="Word.Document.12">
                  <p:embed/>
                </p:oleObj>
              </mc:Choice>
              <mc:Fallback>
                <p:oleObj name="Document" r:id="rId4" imgW="7301323" imgH="1096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096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593241"/>
              </p:ext>
            </p:extLst>
          </p:nvPr>
        </p:nvGraphicFramePr>
        <p:xfrm>
          <a:off x="914400" y="1086964"/>
          <a:ext cx="7301323" cy="325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7" imgW="7301323" imgH="3256436" progId="Word.Document.12">
                  <p:embed/>
                </p:oleObj>
              </mc:Choice>
              <mc:Fallback>
                <p:oleObj name="Document" r:id="rId7" imgW="7301323" imgH="3256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6964"/>
                        <a:ext cx="7301323" cy="3256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10660"/>
            <a:ext cx="1428115" cy="25654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62646"/>
              </p:ext>
            </p:extLst>
          </p:nvPr>
        </p:nvGraphicFramePr>
        <p:xfrm>
          <a:off x="914400" y="4328495"/>
          <a:ext cx="7301323" cy="275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10" imgW="7313400" imgH="2755942" progId="Word.Document.12">
                  <p:embed/>
                </p:oleObj>
              </mc:Choice>
              <mc:Fallback>
                <p:oleObj name="Document" r:id="rId10" imgW="7313400" imgH="2755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" y="4328495"/>
                        <a:ext cx="7301323" cy="275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638800"/>
            <a:ext cx="1142365" cy="31369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0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99256"/>
              </p:ext>
            </p:extLst>
          </p:nvPr>
        </p:nvGraphicFramePr>
        <p:xfrm>
          <a:off x="914400" y="685800"/>
          <a:ext cx="7292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985500" progId="Word.Document.12">
                  <p:embed/>
                </p:oleObj>
              </mc:Choice>
              <mc:Fallback>
                <p:oleObj name="Document" r:id="rId4" imgW="7301323" imgH="98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48224"/>
              </p:ext>
            </p:extLst>
          </p:nvPr>
        </p:nvGraphicFramePr>
        <p:xfrm>
          <a:off x="914400" y="1066800"/>
          <a:ext cx="7301323" cy="489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6" imgW="7313400" imgH="4894495" progId="Word.Document.12">
                  <p:embed/>
                </p:oleObj>
              </mc:Choice>
              <mc:Fallback>
                <p:oleObj name="Document" r:id="rId6" imgW="7313400" imgH="4894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897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5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73906"/>
              </p:ext>
            </p:extLst>
          </p:nvPr>
        </p:nvGraphicFramePr>
        <p:xfrm>
          <a:off x="914400" y="685800"/>
          <a:ext cx="72929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786024" progId="Word.Document.12">
                  <p:embed/>
                </p:oleObj>
              </mc:Choice>
              <mc:Fallback>
                <p:oleObj name="Document" r:id="rId4" imgW="7301323" imgH="78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77129"/>
              </p:ext>
            </p:extLst>
          </p:nvPr>
        </p:nvGraphicFramePr>
        <p:xfrm>
          <a:off x="914400" y="1119252"/>
          <a:ext cx="7493373" cy="45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6" imgW="7500554" imgH="4516722" progId="Word.Document.12">
                  <p:embed/>
                </p:oleObj>
              </mc:Choice>
              <mc:Fallback>
                <p:oleObj name="Document" r:id="rId6" imgW="7500554" imgH="45167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19252"/>
                        <a:ext cx="7493373" cy="4519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86400"/>
            <a:ext cx="2961640" cy="22796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9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994226"/>
              </p:ext>
            </p:extLst>
          </p:nvPr>
        </p:nvGraphicFramePr>
        <p:xfrm>
          <a:off x="914400" y="685800"/>
          <a:ext cx="72929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7301323" imgH="808348" progId="Word.Document.12">
                  <p:embed/>
                </p:oleObj>
              </mc:Choice>
              <mc:Fallback>
                <p:oleObj name="Document" r:id="rId4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55767"/>
              </p:ext>
            </p:extLst>
          </p:nvPr>
        </p:nvGraphicFramePr>
        <p:xfrm>
          <a:off x="762000" y="1066800"/>
          <a:ext cx="7301323" cy="187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7" imgW="7301323" imgH="1879904" progId="Word.Document.12">
                  <p:embed/>
                </p:oleObj>
              </mc:Choice>
              <mc:Fallback>
                <p:oleObj name="Document" r:id="rId7" imgW="7301323" imgH="1879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301323" cy="187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21177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4" imgW="7301323" imgH="675124" progId="Word.Document.12">
                  <p:embed/>
                </p:oleObj>
              </mc:Choice>
              <mc:Fallback>
                <p:oleObj name="Document" r:id="rId4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422767"/>
              </p:ext>
            </p:extLst>
          </p:nvPr>
        </p:nvGraphicFramePr>
        <p:xfrm>
          <a:off x="914400" y="1149350"/>
          <a:ext cx="72326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6" imgW="7313400" imgH="2964976" progId="Word.Document.12">
                  <p:embed/>
                </p:oleObj>
              </mc:Choice>
              <mc:Fallback>
                <p:oleObj name="Document" r:id="rId6" imgW="7313400" imgH="29649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9350"/>
                        <a:ext cx="723265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4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10358"/>
              </p:ext>
            </p:extLst>
          </p:nvPr>
        </p:nvGraphicFramePr>
        <p:xfrm>
          <a:off x="914400" y="685800"/>
          <a:ext cx="7301323" cy="102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7301323" imgH="1029789" progId="Word.Document.12">
                  <p:embed/>
                </p:oleObj>
              </mc:Choice>
              <mc:Fallback>
                <p:oleObj name="Document" r:id="rId4" imgW="7301323" imgH="1029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02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48834"/>
              </p:ext>
            </p:extLst>
          </p:nvPr>
        </p:nvGraphicFramePr>
        <p:xfrm>
          <a:off x="914400" y="1139994"/>
          <a:ext cx="7301323" cy="396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7" imgW="7313400" imgH="3963016" progId="Word.Document.12">
                  <p:embed/>
                </p:oleObj>
              </mc:Choice>
              <mc:Fallback>
                <p:oleObj name="Document" r:id="rId7" imgW="7313400" imgH="3963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994"/>
                        <a:ext cx="7301323" cy="3965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6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19462"/>
              </p:ext>
            </p:extLst>
          </p:nvPr>
        </p:nvGraphicFramePr>
        <p:xfrm>
          <a:off x="914400" y="685800"/>
          <a:ext cx="7389302" cy="73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7389302" imgH="738135" progId="Word.Document.12">
                  <p:embed/>
                </p:oleObj>
              </mc:Choice>
              <mc:Fallback>
                <p:oleObj name="Document" r:id="rId4" imgW="7389302" imgH="7381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89302" cy="73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092362"/>
              </p:ext>
            </p:extLst>
          </p:nvPr>
        </p:nvGraphicFramePr>
        <p:xfrm>
          <a:off x="914400" y="1080223"/>
          <a:ext cx="7389302" cy="402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7" imgW="7389302" imgH="4025177" progId="Word.Document.12">
                  <p:embed/>
                </p:oleObj>
              </mc:Choice>
              <mc:Fallback>
                <p:oleObj name="Document" r:id="rId7" imgW="7389302" imgH="40251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0223"/>
                        <a:ext cx="7389302" cy="4025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1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120418"/>
              </p:ext>
            </p:extLst>
          </p:nvPr>
        </p:nvGraphicFramePr>
        <p:xfrm>
          <a:off x="914400" y="685800"/>
          <a:ext cx="7301323" cy="106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7301323" imgH="1063275" progId="Word.Document.12">
                  <p:embed/>
                </p:oleObj>
              </mc:Choice>
              <mc:Fallback>
                <p:oleObj name="Document" r:id="rId4" imgW="7301323" imgH="10632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06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92845"/>
              </p:ext>
            </p:extLst>
          </p:nvPr>
        </p:nvGraphicFramePr>
        <p:xfrm>
          <a:off x="762000" y="1094969"/>
          <a:ext cx="7301323" cy="279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7" imgW="7301323" imgH="2791231" progId="Word.Document.12">
                  <p:embed/>
                </p:oleObj>
              </mc:Choice>
              <mc:Fallback>
                <p:oleObj name="Document" r:id="rId7" imgW="7301323" imgH="2791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1094969"/>
                        <a:ext cx="7301323" cy="2791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95383"/>
              </p:ext>
            </p:extLst>
          </p:nvPr>
        </p:nvGraphicFramePr>
        <p:xfrm>
          <a:off x="914400" y="685800"/>
          <a:ext cx="7301323" cy="126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7301323" imgH="1262391" progId="Word.Document.12">
                  <p:embed/>
                </p:oleObj>
              </mc:Choice>
              <mc:Fallback>
                <p:oleObj name="Document" r:id="rId4" imgW="7301323" imgH="1262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262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138222"/>
              </p:ext>
            </p:extLst>
          </p:nvPr>
        </p:nvGraphicFramePr>
        <p:xfrm>
          <a:off x="762000" y="1108082"/>
          <a:ext cx="7301323" cy="392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Document" r:id="rId7" imgW="7301323" imgH="3921118" progId="Word.Document.12">
                  <p:embed/>
                </p:oleObj>
              </mc:Choice>
              <mc:Fallback>
                <p:oleObj name="Document" r:id="rId7" imgW="7301323" imgH="3921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1108082"/>
                        <a:ext cx="7301323" cy="392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6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7881"/>
              </p:ext>
            </p:extLst>
          </p:nvPr>
        </p:nvGraphicFramePr>
        <p:xfrm>
          <a:off x="914400" y="685800"/>
          <a:ext cx="72929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7301323" imgH="1163013" progId="Word.Document.12">
                  <p:embed/>
                </p:oleObj>
              </mc:Choice>
              <mc:Fallback>
                <p:oleObj name="Document" r:id="rId4" imgW="7301323" imgH="1163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941627"/>
              </p:ext>
            </p:extLst>
          </p:nvPr>
        </p:nvGraphicFramePr>
        <p:xfrm>
          <a:off x="914400" y="1066800"/>
          <a:ext cx="7301323" cy="379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7" imgW="7301323" imgH="3799416" progId="Word.Document.12">
                  <p:embed/>
                </p:oleObj>
              </mc:Choice>
              <mc:Fallback>
                <p:oleObj name="Document" r:id="rId7" imgW="7301323" imgH="3799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799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0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362309"/>
              </p:ext>
            </p:extLst>
          </p:nvPr>
        </p:nvGraphicFramePr>
        <p:xfrm>
          <a:off x="914400" y="685800"/>
          <a:ext cx="7301323" cy="7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4" imgW="7301323" imgH="708610" progId="Word.Document.12">
                  <p:embed/>
                </p:oleObj>
              </mc:Choice>
              <mc:Fallback>
                <p:oleObj name="Document" r:id="rId4" imgW="7301323" imgH="708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54048"/>
              </p:ext>
            </p:extLst>
          </p:nvPr>
        </p:nvGraphicFramePr>
        <p:xfrm>
          <a:off x="914400" y="1066800"/>
          <a:ext cx="7301323" cy="247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7" imgW="7313400" imgH="2468835" progId="Word.Document.12">
                  <p:embed/>
                </p:oleObj>
              </mc:Choice>
              <mc:Fallback>
                <p:oleObj name="Document" r:id="rId7" imgW="7313400" imgH="24688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47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4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58390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4" imgW="7301323" imgH="730934" progId="Word.Document.12">
                  <p:embed/>
                </p:oleObj>
              </mc:Choice>
              <mc:Fallback>
                <p:oleObj name="Document" r:id="rId4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72740"/>
              </p:ext>
            </p:extLst>
          </p:nvPr>
        </p:nvGraphicFramePr>
        <p:xfrm>
          <a:off x="914400" y="1143000"/>
          <a:ext cx="7292975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6" imgW="7313400" imgH="2500496" progId="Word.Document.12">
                  <p:embed/>
                </p:oleObj>
              </mc:Choice>
              <mc:Fallback>
                <p:oleObj name="Document" r:id="rId6" imgW="7313400" imgH="25004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249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1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89665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4" imgW="7301323" imgH="797546" progId="Word.Document.12">
                  <p:embed/>
                </p:oleObj>
              </mc:Choice>
              <mc:Fallback>
                <p:oleObj name="Document" r:id="rId4" imgW="7301323" imgH="797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72119"/>
              </p:ext>
            </p:extLst>
          </p:nvPr>
        </p:nvGraphicFramePr>
        <p:xfrm>
          <a:off x="762000" y="1114144"/>
          <a:ext cx="7301323" cy="292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Document" r:id="rId7" imgW="7301323" imgH="2924456" progId="Word.Document.12">
                  <p:embed/>
                </p:oleObj>
              </mc:Choice>
              <mc:Fallback>
                <p:oleObj name="Document" r:id="rId7" imgW="7301323" imgH="29244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1114144"/>
                        <a:ext cx="7301323" cy="292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7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74882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7301323" imgH="730934" progId="Word.Document.12">
                  <p:embed/>
                </p:oleObj>
              </mc:Choice>
              <mc:Fallback>
                <p:oleObj name="Document" r:id="rId4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237530"/>
              </p:ext>
            </p:extLst>
          </p:nvPr>
        </p:nvGraphicFramePr>
        <p:xfrm>
          <a:off x="914400" y="1095371"/>
          <a:ext cx="7301323" cy="256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7" imgW="7301323" imgH="2562229" progId="Word.Document.12">
                  <p:embed/>
                </p:oleObj>
              </mc:Choice>
              <mc:Fallback>
                <p:oleObj name="Document" r:id="rId7" imgW="7301323" imgH="2562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5371"/>
                        <a:ext cx="7301323" cy="2562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19414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Document" r:id="rId4" imgW="7301323" imgH="631196" progId="Word.Document.12">
                  <p:embed/>
                </p:oleObj>
              </mc:Choice>
              <mc:Fallback>
                <p:oleObj name="Document" r:id="rId4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23909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09996"/>
              </p:ext>
            </p:extLst>
          </p:nvPr>
        </p:nvGraphicFramePr>
        <p:xfrm>
          <a:off x="914400" y="685800"/>
          <a:ext cx="7301323" cy="130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4" imgW="7301323" imgH="1307039" progId="Word.Document.12">
                  <p:embed/>
                </p:oleObj>
              </mc:Choice>
              <mc:Fallback>
                <p:oleObj name="Document" r:id="rId4" imgW="7301323" imgH="13070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30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2594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94502"/>
              </p:ext>
            </p:extLst>
          </p:nvPr>
        </p:nvGraphicFramePr>
        <p:xfrm>
          <a:off x="914400" y="685800"/>
          <a:ext cx="72929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ocument" r:id="rId4" imgW="7301323" imgH="719412" progId="Word.Document.12">
                  <p:embed/>
                </p:oleObj>
              </mc:Choice>
              <mc:Fallback>
                <p:oleObj name="Document" r:id="rId4" imgW="7301323" imgH="71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22093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53639"/>
              </p:ext>
            </p:extLst>
          </p:nvPr>
        </p:nvGraphicFramePr>
        <p:xfrm>
          <a:off x="914400" y="685800"/>
          <a:ext cx="7301323" cy="51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7301323" imgH="514174" progId="Word.Document.12">
                  <p:embed/>
                </p:oleObj>
              </mc:Choice>
              <mc:Fallback>
                <p:oleObj name="Document" r:id="rId4" imgW="7301323" imgH="5141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14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23018"/>
              </p:ext>
            </p:extLst>
          </p:nvPr>
        </p:nvGraphicFramePr>
        <p:xfrm>
          <a:off x="914400" y="1126412"/>
          <a:ext cx="7301323" cy="474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7" imgW="7301323" imgH="4740988" progId="Word.Document.12">
                  <p:embed/>
                </p:oleObj>
              </mc:Choice>
              <mc:Fallback>
                <p:oleObj name="Document" r:id="rId7" imgW="7301323" imgH="4740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6412"/>
                        <a:ext cx="7301323" cy="474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9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48715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ocument" r:id="rId4" imgW="7301323" imgH="741736" progId="Word.Document.12">
                  <p:embed/>
                </p:oleObj>
              </mc:Choice>
              <mc:Fallback>
                <p:oleObj name="Document" r:id="rId4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51152"/>
              </p:ext>
            </p:extLst>
          </p:nvPr>
        </p:nvGraphicFramePr>
        <p:xfrm>
          <a:off x="914400" y="1143000"/>
          <a:ext cx="7300912" cy="53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Document" r:id="rId7" imgW="7301323" imgH="5397028" progId="Word.Document.12">
                  <p:embed/>
                </p:oleObj>
              </mc:Choice>
              <mc:Fallback>
                <p:oleObj name="Document" r:id="rId7" imgW="7301323" imgH="5397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539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1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76430"/>
              </p:ext>
            </p:extLst>
          </p:nvPr>
        </p:nvGraphicFramePr>
        <p:xfrm>
          <a:off x="914400" y="685800"/>
          <a:ext cx="7292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cument" r:id="rId4" imgW="7301323" imgH="752898" progId="Word.Document.12">
                  <p:embed/>
                </p:oleObj>
              </mc:Choice>
              <mc:Fallback>
                <p:oleObj name="Document" r:id="rId4" imgW="7301323" imgH="752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19845"/>
              </p:ext>
            </p:extLst>
          </p:nvPr>
        </p:nvGraphicFramePr>
        <p:xfrm>
          <a:off x="914400" y="1122362"/>
          <a:ext cx="7300912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7" imgW="7301323" imgH="4669695" progId="Word.Document.12">
                  <p:embed/>
                </p:oleObj>
              </mc:Choice>
              <mc:Fallback>
                <p:oleObj name="Document" r:id="rId7" imgW="7301323" imgH="4669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2362"/>
                        <a:ext cx="7300912" cy="46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2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90960"/>
              </p:ext>
            </p:extLst>
          </p:nvPr>
        </p:nvGraphicFramePr>
        <p:xfrm>
          <a:off x="914400" y="685800"/>
          <a:ext cx="7301323" cy="8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Document" r:id="rId4" imgW="7301323" imgH="830312" progId="Word.Document.12">
                  <p:embed/>
                </p:oleObj>
              </mc:Choice>
              <mc:Fallback>
                <p:oleObj name="Document" r:id="rId4" imgW="7301323" imgH="83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80479"/>
              </p:ext>
            </p:extLst>
          </p:nvPr>
        </p:nvGraphicFramePr>
        <p:xfrm>
          <a:off x="914400" y="1143000"/>
          <a:ext cx="7613999" cy="386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7" imgW="7613999" imgH="3865668" progId="Word.Document.12">
                  <p:embed/>
                </p:oleObj>
              </mc:Choice>
              <mc:Fallback>
                <p:oleObj name="Document" r:id="rId7" imgW="7613999" imgH="38656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13999" cy="3865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6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26096"/>
              </p:ext>
            </p:extLst>
          </p:nvPr>
        </p:nvGraphicFramePr>
        <p:xfrm>
          <a:off x="914400" y="685800"/>
          <a:ext cx="72929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cument" r:id="rId4" imgW="7301323" imgH="1107203" progId="Word.Document.12">
                  <p:embed/>
                </p:oleObj>
              </mc:Choice>
              <mc:Fallback>
                <p:oleObj name="Document" r:id="rId4" imgW="7301323" imgH="1107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964716"/>
              </p:ext>
            </p:extLst>
          </p:nvPr>
        </p:nvGraphicFramePr>
        <p:xfrm>
          <a:off x="914400" y="1143000"/>
          <a:ext cx="7300912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7" imgW="7301323" imgH="4468058" progId="Word.Document.12">
                  <p:embed/>
                </p:oleObj>
              </mc:Choice>
              <mc:Fallback>
                <p:oleObj name="Document" r:id="rId7" imgW="7301323" imgH="4468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7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75938"/>
              </p:ext>
            </p:extLst>
          </p:nvPr>
        </p:nvGraphicFramePr>
        <p:xfrm>
          <a:off x="914400" y="685800"/>
          <a:ext cx="7292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ocument" r:id="rId4" imgW="7301323" imgH="775222" progId="Word.Document.12">
                  <p:embed/>
                </p:oleObj>
              </mc:Choice>
              <mc:Fallback>
                <p:oleObj name="Document" r:id="rId4" imgW="7301323" imgH="77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66252"/>
              </p:ext>
            </p:extLst>
          </p:nvPr>
        </p:nvGraphicFramePr>
        <p:xfrm>
          <a:off x="914400" y="1125538"/>
          <a:ext cx="729297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ocument" r:id="rId7" imgW="7301323" imgH="2314864" progId="Word.Document.12">
                  <p:embed/>
                </p:oleObj>
              </mc:Choice>
              <mc:Fallback>
                <p:oleObj name="Document" r:id="rId7" imgW="7301323" imgH="2314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5538"/>
                        <a:ext cx="7292975" cy="230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314197"/>
              </p:ext>
            </p:extLst>
          </p:nvPr>
        </p:nvGraphicFramePr>
        <p:xfrm>
          <a:off x="914400" y="685800"/>
          <a:ext cx="7292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ocument" r:id="rId4" imgW="7301323" imgH="564583" progId="Word.Document.12">
                  <p:embed/>
                </p:oleObj>
              </mc:Choice>
              <mc:Fallback>
                <p:oleObj name="Document" r:id="rId4" imgW="7301323" imgH="564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61680"/>
              </p:ext>
            </p:extLst>
          </p:nvPr>
        </p:nvGraphicFramePr>
        <p:xfrm>
          <a:off x="914400" y="1143000"/>
          <a:ext cx="7787747" cy="454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7" imgW="7787747" imgH="4541152" progId="Word.Document.12">
                  <p:embed/>
                </p:oleObj>
              </mc:Choice>
              <mc:Fallback>
                <p:oleObj name="Document" r:id="rId7" imgW="7787747" imgH="4541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787747" cy="4541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261348"/>
              </p:ext>
            </p:extLst>
          </p:nvPr>
        </p:nvGraphicFramePr>
        <p:xfrm>
          <a:off x="914400" y="685800"/>
          <a:ext cx="7301323" cy="8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Document" r:id="rId4" imgW="7301323" imgH="885762" progId="Word.Document.12">
                  <p:embed/>
                </p:oleObj>
              </mc:Choice>
              <mc:Fallback>
                <p:oleObj name="Document" r:id="rId4" imgW="7301323" imgH="885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72413"/>
              </p:ext>
            </p:extLst>
          </p:nvPr>
        </p:nvGraphicFramePr>
        <p:xfrm>
          <a:off x="914400" y="1143000"/>
          <a:ext cx="7292975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ocument" r:id="rId7" imgW="7301323" imgH="2924456" progId="Word.Document.12">
                  <p:embed/>
                </p:oleObj>
              </mc:Choice>
              <mc:Fallback>
                <p:oleObj name="Document" r:id="rId7" imgW="7301323" imgH="29244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290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51736"/>
              </p:ext>
            </p:extLst>
          </p:nvPr>
        </p:nvGraphicFramePr>
        <p:xfrm>
          <a:off x="914400" y="685800"/>
          <a:ext cx="7301323" cy="74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7301323" imgH="744256" progId="Word.Document.12">
                  <p:embed/>
                </p:oleObj>
              </mc:Choice>
              <mc:Fallback>
                <p:oleObj name="Document" r:id="rId4" imgW="7301323" imgH="744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4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31127"/>
              </p:ext>
            </p:extLst>
          </p:nvPr>
        </p:nvGraphicFramePr>
        <p:xfrm>
          <a:off x="914400" y="1132165"/>
          <a:ext cx="7301323" cy="412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7" imgW="7301323" imgH="4125635" progId="Word.Document.12">
                  <p:embed/>
                </p:oleObj>
              </mc:Choice>
              <mc:Fallback>
                <p:oleObj name="Document" r:id="rId7" imgW="7301323" imgH="4125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2165"/>
                        <a:ext cx="7301323" cy="412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3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46382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7301323" imgH="575385" progId="Word.Document.12">
                  <p:embed/>
                </p:oleObj>
              </mc:Choice>
              <mc:Fallback>
                <p:oleObj name="Document" r:id="rId4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936538"/>
              </p:ext>
            </p:extLst>
          </p:nvPr>
        </p:nvGraphicFramePr>
        <p:xfrm>
          <a:off x="914400" y="1122401"/>
          <a:ext cx="7301323" cy="436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6" imgW="7313400" imgH="4361296" progId="Word.Document.12">
                  <p:embed/>
                </p:oleObj>
              </mc:Choice>
              <mc:Fallback>
                <p:oleObj name="Document" r:id="rId6" imgW="7313400" imgH="43612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22401"/>
                        <a:ext cx="7301323" cy="4363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9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33757"/>
              </p:ext>
            </p:extLst>
          </p:nvPr>
        </p:nvGraphicFramePr>
        <p:xfrm>
          <a:off x="914400" y="685800"/>
          <a:ext cx="7292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7301323" imgH="930050" progId="Word.Document.12">
                  <p:embed/>
                </p:oleObj>
              </mc:Choice>
              <mc:Fallback>
                <p:oleObj name="Document" r:id="rId4" imgW="7301323" imgH="930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68074"/>
              </p:ext>
            </p:extLst>
          </p:nvPr>
        </p:nvGraphicFramePr>
        <p:xfrm>
          <a:off x="914400" y="1066800"/>
          <a:ext cx="7301323" cy="302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7" imgW="7301323" imgH="3023834" progId="Word.Document.12">
                  <p:embed/>
                </p:oleObj>
              </mc:Choice>
              <mc:Fallback>
                <p:oleObj name="Document" r:id="rId7" imgW="7301323" imgH="30238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023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4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71519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7301323" imgH="675124" progId="Word.Document.12">
                  <p:embed/>
                </p:oleObj>
              </mc:Choice>
              <mc:Fallback>
                <p:oleObj name="Document" r:id="rId4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469366"/>
              </p:ext>
            </p:extLst>
          </p:nvPr>
        </p:nvGraphicFramePr>
        <p:xfrm>
          <a:off x="914400" y="1107797"/>
          <a:ext cx="7301323" cy="285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7" imgW="7301323" imgH="2854603" progId="Word.Document.12">
                  <p:embed/>
                </p:oleObj>
              </mc:Choice>
              <mc:Fallback>
                <p:oleObj name="Document" r:id="rId7" imgW="7301323" imgH="2854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7797"/>
                        <a:ext cx="7301323" cy="285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2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841493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7301323" imgH="697448" progId="Word.Document.12">
                  <p:embed/>
                </p:oleObj>
              </mc:Choice>
              <mc:Fallback>
                <p:oleObj name="Document" r:id="rId4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21459"/>
              </p:ext>
            </p:extLst>
          </p:nvPr>
        </p:nvGraphicFramePr>
        <p:xfrm>
          <a:off x="914400" y="1143000"/>
          <a:ext cx="7301323" cy="417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7" imgW="7301323" imgH="4175685" progId="Word.Document.12">
                  <p:embed/>
                </p:oleObj>
              </mc:Choice>
              <mc:Fallback>
                <p:oleObj name="Document" r:id="rId7" imgW="7301323" imgH="41756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175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3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23493"/>
              </p:ext>
            </p:extLst>
          </p:nvPr>
        </p:nvGraphicFramePr>
        <p:xfrm>
          <a:off x="914400" y="685800"/>
          <a:ext cx="7301323" cy="90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7301323" imgH="908086" progId="Word.Document.12">
                  <p:embed/>
                </p:oleObj>
              </mc:Choice>
              <mc:Fallback>
                <p:oleObj name="Document" r:id="rId4" imgW="7301323" imgH="9080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90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57913"/>
              </p:ext>
            </p:extLst>
          </p:nvPr>
        </p:nvGraphicFramePr>
        <p:xfrm>
          <a:off x="762000" y="1105436"/>
          <a:ext cx="7301323" cy="460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7" imgW="7301323" imgH="4609564" progId="Word.Document.12">
                  <p:embed/>
                </p:oleObj>
              </mc:Choice>
              <mc:Fallback>
                <p:oleObj name="Document" r:id="rId7" imgW="7301323" imgH="4609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1105436"/>
                        <a:ext cx="7301323" cy="4609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7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720</Words>
  <Application>Microsoft Office PowerPoint</Application>
  <PresentationFormat>On-screen Show (4:3)</PresentationFormat>
  <Paragraphs>144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55</cp:revision>
  <dcterms:created xsi:type="dcterms:W3CDTF">2010-11-30T18:46:51Z</dcterms:created>
  <dcterms:modified xsi:type="dcterms:W3CDTF">2015-07-29T18:31:21Z</dcterms:modified>
</cp:coreProperties>
</file>