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3" r:id="rId9"/>
    <p:sldId id="262" r:id="rId10"/>
  </p:sldIdLst>
  <p:sldSz cx="9144000" cy="6858000" type="screen4x3"/>
  <p:notesSz cx="6858000" cy="9144000"/>
  <p:custDataLst>
    <p:tags r:id="rId11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878" y="-10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BB627-B931-436D-974A-29ED9EB7ECF3}" type="datetimeFigureOut">
              <a:rPr lang="en-US" smtClean="0"/>
              <a:pPr/>
              <a:t>7/17/2014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3DC29-AF50-4655-A5EB-799D70161E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BB627-B931-436D-974A-29ED9EB7ECF3}" type="datetimeFigureOut">
              <a:rPr lang="en-US" smtClean="0"/>
              <a:pPr/>
              <a:t>7/17/2014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3DC29-AF50-4655-A5EB-799D70161E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BB627-B931-436D-974A-29ED9EB7ECF3}" type="datetimeFigureOut">
              <a:rPr lang="en-US" smtClean="0"/>
              <a:pPr/>
              <a:t>7/17/2014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3DC29-AF50-4655-A5EB-799D70161E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BB627-B931-436D-974A-29ED9EB7ECF3}" type="datetimeFigureOut">
              <a:rPr lang="en-US" smtClean="0"/>
              <a:pPr/>
              <a:t>7/17/2014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3DC29-AF50-4655-A5EB-799D70161E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BB627-B931-436D-974A-29ED9EB7ECF3}" type="datetimeFigureOut">
              <a:rPr lang="en-US" smtClean="0"/>
              <a:pPr/>
              <a:t>7/17/2014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3DC29-AF50-4655-A5EB-799D70161E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BB627-B931-436D-974A-29ED9EB7ECF3}" type="datetimeFigureOut">
              <a:rPr lang="en-US" smtClean="0"/>
              <a:pPr/>
              <a:t>7/17/2014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3DC29-AF50-4655-A5EB-799D70161E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BB627-B931-436D-974A-29ED9EB7ECF3}" type="datetimeFigureOut">
              <a:rPr lang="en-US" smtClean="0"/>
              <a:pPr/>
              <a:t>7/17/2014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3DC29-AF50-4655-A5EB-799D70161E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BB627-B931-436D-974A-29ED9EB7ECF3}" type="datetimeFigureOut">
              <a:rPr lang="en-US" smtClean="0"/>
              <a:pPr/>
              <a:t>7/17/2014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3DC29-AF50-4655-A5EB-799D70161E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BB627-B931-436D-974A-29ED9EB7ECF3}" type="datetimeFigureOut">
              <a:rPr lang="en-US" smtClean="0"/>
              <a:pPr/>
              <a:t>7/17/2014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3DC29-AF50-4655-A5EB-799D70161E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BB627-B931-436D-974A-29ED9EB7ECF3}" type="datetimeFigureOut">
              <a:rPr lang="en-US" smtClean="0"/>
              <a:pPr/>
              <a:t>7/17/2014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3DC29-AF50-4655-A5EB-799D70161E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BB627-B931-436D-974A-29ED9EB7ECF3}" type="datetimeFigureOut">
              <a:rPr lang="en-US" smtClean="0"/>
              <a:pPr/>
              <a:t>7/17/2014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BB3DC29-AF50-4655-A5EB-799D70161EB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C1BB627-B931-436D-974A-29ED9EB7ECF3}" type="datetimeFigureOut">
              <a:rPr lang="en-US" smtClean="0"/>
              <a:pPr/>
              <a:t>7/17/2014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BB3DC29-AF50-4655-A5EB-799D70161EB2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JSON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JavaScript Object Notation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Uses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Ability to help humans read/write code easier</a:t>
            </a:r>
          </a:p>
          <a:p>
            <a:r>
              <a:rPr lang="en-US" smtClean="0"/>
              <a:t>Consists of name / value pairs</a:t>
            </a:r>
          </a:p>
          <a:p>
            <a:r>
              <a:rPr lang="en-US" smtClean="0"/>
              <a:t>Specified by Douglas Crockford RFC 4627</a:t>
            </a:r>
          </a:p>
          <a:p>
            <a:r>
              <a:rPr lang="en-US" smtClean="0"/>
              <a:t>Application/json (unlike text/javascript)</a:t>
            </a:r>
          </a:p>
          <a:p>
            <a:r>
              <a:rPr lang="en-US" smtClean="0"/>
              <a:t>Data over networks, like XML</a:t>
            </a:r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JSON Exmples</a:t>
            </a:r>
            <a:endParaRPr lang="en-US"/>
          </a:p>
        </p:txBody>
      </p:sp>
      <p:pic>
        <p:nvPicPr>
          <p:cNvPr id="1026" name="Picture 2" descr="http://www.json.org/object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1819274"/>
            <a:ext cx="5695950" cy="1076326"/>
          </a:xfrm>
          <a:prstGeom prst="rect">
            <a:avLst/>
          </a:prstGeom>
          <a:noFill/>
        </p:spPr>
      </p:pic>
      <p:pic>
        <p:nvPicPr>
          <p:cNvPr id="1028" name="Picture 4" descr="http://www.json.org/array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43050" y="3038474"/>
            <a:ext cx="5695950" cy="1076326"/>
          </a:xfrm>
          <a:prstGeom prst="rect">
            <a:avLst/>
          </a:prstGeom>
          <a:noFill/>
        </p:spPr>
      </p:pic>
      <p:pic>
        <p:nvPicPr>
          <p:cNvPr id="1030" name="Picture 6" descr="http://www.json.org/value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24000" y="4133849"/>
            <a:ext cx="5695950" cy="26479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JSON Exmples</a:t>
            </a:r>
            <a:endParaRPr lang="en-US"/>
          </a:p>
        </p:txBody>
      </p:sp>
      <p:pic>
        <p:nvPicPr>
          <p:cNvPr id="16386" name="Picture 2" descr="http://www.json.org/string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43200" y="1806373"/>
            <a:ext cx="4114800" cy="2841827"/>
          </a:xfrm>
          <a:prstGeom prst="rect">
            <a:avLst/>
          </a:prstGeom>
          <a:noFill/>
        </p:spPr>
      </p:pic>
      <p:pic>
        <p:nvPicPr>
          <p:cNvPr id="16388" name="Picture 4" descr="http://www.json.org/number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90800" y="4841375"/>
            <a:ext cx="4191000" cy="18642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r>
              <a:rPr lang="en-US" smtClean="0"/>
              <a:t>Need a Parser just as in XML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3048000" cy="5105400"/>
          </a:xfrm>
        </p:spPr>
        <p:txBody>
          <a:bodyPr>
            <a:normAutofit fontScale="85000" lnSpcReduction="20000"/>
          </a:bodyPr>
          <a:lstStyle/>
          <a:p>
            <a:r>
              <a:rPr lang="en-US" smtClean="0"/>
              <a:t>ASP</a:t>
            </a:r>
          </a:p>
          <a:p>
            <a:r>
              <a:rPr lang="en-US" smtClean="0"/>
              <a:t>ActionScript</a:t>
            </a:r>
          </a:p>
          <a:p>
            <a:r>
              <a:rPr lang="en-US" smtClean="0"/>
              <a:t>C</a:t>
            </a:r>
          </a:p>
          <a:p>
            <a:r>
              <a:rPr lang="en-US" smtClean="0"/>
              <a:t>C++</a:t>
            </a:r>
          </a:p>
          <a:p>
            <a:r>
              <a:rPr lang="en-US" smtClean="0"/>
              <a:t>C#</a:t>
            </a:r>
          </a:p>
          <a:p>
            <a:r>
              <a:rPr lang="en-US" smtClean="0"/>
              <a:t>Fantom</a:t>
            </a:r>
          </a:p>
          <a:p>
            <a:r>
              <a:rPr lang="en-US" smtClean="0"/>
              <a:t>Go</a:t>
            </a:r>
          </a:p>
          <a:p>
            <a:r>
              <a:rPr lang="en-US" smtClean="0"/>
              <a:t>PHP</a:t>
            </a:r>
          </a:p>
          <a:p>
            <a:r>
              <a:rPr lang="en-US" smtClean="0"/>
              <a:t>Pike</a:t>
            </a:r>
          </a:p>
          <a:p>
            <a:r>
              <a:rPr lang="en-US" smtClean="0"/>
              <a:t>PL/SQL</a:t>
            </a:r>
          </a:p>
          <a:p>
            <a:r>
              <a:rPr lang="en-US" smtClean="0"/>
              <a:t>PowerShell</a:t>
            </a:r>
          </a:p>
          <a:p>
            <a:r>
              <a:rPr lang="en-US" smtClean="0"/>
              <a:t>Prolog</a:t>
            </a:r>
          </a:p>
          <a:p>
            <a:r>
              <a:rPr lang="en-US" smtClean="0"/>
              <a:t>Python</a:t>
            </a:r>
          </a:p>
          <a:p>
            <a:r>
              <a:rPr lang="en-US" smtClean="0"/>
              <a:t>Qt</a:t>
            </a:r>
          </a:p>
          <a:p>
            <a:endParaRPr lang="en-US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638800" y="1828800"/>
            <a:ext cx="3048000" cy="533400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Haskell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3200" smtClean="0"/>
              <a:t>haXe</a:t>
            </a:r>
            <a:endParaRPr kumimoji="0" lang="en-US" sz="3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Java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JavaScript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Lasso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Lisp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3200" smtClean="0"/>
              <a:t>LotusScript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3200" smtClean="0"/>
              <a:t>Lua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Objective</a:t>
            </a:r>
            <a:r>
              <a:rPr kumimoji="0" lang="en-US" sz="3200" b="0" i="0" u="none" strike="noStrike" kern="1200" cap="none" spc="0" normalizeH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C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3200" baseline="0" smtClean="0"/>
              <a:t>Objective</a:t>
            </a:r>
            <a:r>
              <a:rPr lang="en-US" sz="3200" smtClean="0"/>
              <a:t> CAML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OpenLaszlo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3200" smtClean="0"/>
              <a:t>Perl</a:t>
            </a:r>
            <a:endParaRPr kumimoji="0" lang="en-US" sz="3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Need a Parser just as in XML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3048000" cy="5105400"/>
          </a:xfrm>
        </p:spPr>
        <p:txBody>
          <a:bodyPr>
            <a:normAutofit/>
          </a:bodyPr>
          <a:lstStyle/>
          <a:p>
            <a:r>
              <a:rPr lang="en-US" smtClean="0"/>
              <a:t>R</a:t>
            </a:r>
          </a:p>
          <a:p>
            <a:r>
              <a:rPr lang="en-US" smtClean="0"/>
              <a:t>Racket</a:t>
            </a:r>
          </a:p>
          <a:p>
            <a:r>
              <a:rPr lang="en-US" smtClean="0"/>
              <a:t>Realbasic</a:t>
            </a:r>
          </a:p>
          <a:p>
            <a:r>
              <a:rPr lang="en-US" smtClean="0"/>
              <a:t>Rebol</a:t>
            </a:r>
          </a:p>
          <a:p>
            <a:r>
              <a:rPr lang="en-US" smtClean="0"/>
              <a:t>RPG</a:t>
            </a:r>
          </a:p>
          <a:p>
            <a:r>
              <a:rPr lang="en-US" smtClean="0"/>
              <a:t>Ruby</a:t>
            </a:r>
          </a:p>
          <a:p>
            <a:r>
              <a:rPr lang="en-US" smtClean="0"/>
              <a:t>Scheme</a:t>
            </a:r>
          </a:p>
          <a:p>
            <a:r>
              <a:rPr lang="en-US" smtClean="0"/>
              <a:t>Squeak</a:t>
            </a:r>
          </a:p>
          <a:p>
            <a:r>
              <a:rPr lang="en-US" smtClean="0"/>
              <a:t>Symbian</a:t>
            </a:r>
            <a:endParaRPr lang="en-US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638800" y="1905000"/>
            <a:ext cx="3048000" cy="5334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Tcl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3200" smtClean="0"/>
              <a:t>VB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Visual FoxPro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 cstate="print"/>
          <a:srcRect l="669" t="14612" r="67867" b="43379"/>
          <a:stretch>
            <a:fillRect/>
          </a:stretch>
        </p:blipFill>
        <p:spPr bwMode="auto">
          <a:xfrm>
            <a:off x="762000" y="1066800"/>
            <a:ext cx="7162800" cy="5801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JSON vs XML List</a:t>
            </a:r>
            <a:endParaRPr lang="en-US"/>
          </a:p>
        </p:txBody>
      </p:sp>
      <p:pic>
        <p:nvPicPr>
          <p:cNvPr id="17411" name="Picture 3"/>
          <p:cNvPicPr>
            <a:picLocks noChangeAspect="1" noChangeArrowheads="1"/>
          </p:cNvPicPr>
          <p:nvPr/>
        </p:nvPicPr>
        <p:blipFill>
          <a:blip r:embed="rId2" cstate="print"/>
          <a:srcRect l="138" t="12557" r="38366" b="6164"/>
          <a:stretch>
            <a:fillRect/>
          </a:stretch>
        </p:blipFill>
        <p:spPr bwMode="auto">
          <a:xfrm>
            <a:off x="1828800" y="2031313"/>
            <a:ext cx="6019800" cy="4826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PVERSION" val="5"/>
  <p:tag name="TPFULLVERSION" val="5.2.1.3179"/>
  <p:tag name="PPTVERSION" val="14"/>
  <p:tag name="TPOS" val="2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2662</TotalTime>
  <Words>101</Words>
  <Application>Microsoft Office PowerPoint</Application>
  <PresentationFormat>On-screen Show (4:3)</PresentationFormat>
  <Paragraphs>52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Flow</vt:lpstr>
      <vt:lpstr>JSON</vt:lpstr>
      <vt:lpstr>Uses</vt:lpstr>
      <vt:lpstr>JSON Exmples</vt:lpstr>
      <vt:lpstr>JSON Exmples</vt:lpstr>
      <vt:lpstr>Need a Parser just as in XML</vt:lpstr>
      <vt:lpstr>Need a Parser just as in XML</vt:lpstr>
      <vt:lpstr>Examples</vt:lpstr>
      <vt:lpstr>PowerPoint Presentation</vt:lpstr>
      <vt:lpstr>JSON vs XML List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JSON</dc:title>
  <dc:creator>Windows User</dc:creator>
  <cp:lastModifiedBy>test</cp:lastModifiedBy>
  <cp:revision>270</cp:revision>
  <dcterms:created xsi:type="dcterms:W3CDTF">2011-01-24T20:58:49Z</dcterms:created>
  <dcterms:modified xsi:type="dcterms:W3CDTF">2014-07-17T18:46:26Z</dcterms:modified>
</cp:coreProperties>
</file>