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4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21" r:id="rId20"/>
    <p:sldId id="32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</p:sldIdLst>
  <p:sldSz cx="9144000" cy="6858000" type="screen4x3"/>
  <p:notesSz cx="6858000" cy="9144000"/>
  <p:custDataLst>
    <p:tags r:id="rId7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596767-4BB1-4921-AC12-AF015FDF407F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3D02BA-5F0A-47FC-8E6B-75F2F14A3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36E660-E7FA-4AB7-8BD2-9AD8935C2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1373D-26F2-424C-B835-73D5A22FB38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Murach's PHP and MySQL, C2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2010, Mike Murach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BC52434C-AE23-494A-8F68-82F98B84B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Murach's PHP and MySQL, C2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2010, Mike Murach &amp; Associates,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61012AA0-56AD-45C0-A3B3-E8A14A23E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Word_97_-_2003_Document10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Word_97_-_2003_Document11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Word_97_-_2003_Document12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Word_97_-_2003_Document13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Microsoft_Office_Word_97_-_2003_Document14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Word_97_-_2003_Document15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Office_Word_97_-_2003_Document16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Microsoft_Office_Word_97_-_2003_Document17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Microsoft_Office_Word_97_-_2003_Document19.doc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Office_Word_97_-_2003_Document18.doc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Microsoft_Office_Word_97_-_2003_Document20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Microsoft_Office_Word_97_-_2003_Document21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5.png"/><Relationship Id="rId4" Type="http://schemas.openxmlformats.org/officeDocument/2006/relationships/oleObject" Target="../embeddings/Microsoft_Office_Word_97_-_2003_Document22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Microsoft_Office_Word_97_-_2003_Document23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Microsoft_Office_Word_97_-_2003_Document24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Microsoft_Office_Word_97_-_2003_Document25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Microsoft_Office_Word_97_-_2003_Document26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Microsoft_Office_Word_97_-_2003_Document27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Microsoft_Office_Word_97_-_2003_Document28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Microsoft_Office_Word_97_-_2003_Document29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3.doc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Microsoft_Office_Word_97_-_2003_Document30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Microsoft_Office_Word_97_-_2003_Document31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Microsoft_Office_Word_97_-_2003_Document32.doc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Microsoft_Office_Word_97_-_2003_Document33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Microsoft_Office_Word_97_-_2003_Document34.doc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Microsoft_Office_Word_97_-_2003_Document35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Microsoft_Office_Word_97_-_2003_Document36.doc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1.png"/><Relationship Id="rId4" Type="http://schemas.openxmlformats.org/officeDocument/2006/relationships/oleObject" Target="../embeddings/Microsoft_Office_Word_97_-_2003_Document37.doc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3.png"/><Relationship Id="rId4" Type="http://schemas.openxmlformats.org/officeDocument/2006/relationships/oleObject" Target="../embeddings/Microsoft_Office_Word_97_-_2003_Document38.doc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Microsoft_Office_Word_97_-_2003_Document39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Document4.doc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Microsoft_Office_Word_97_-_2003_Document40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Microsoft_Office_Word_97_-_2003_Document41.doc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Microsoft_Office_Word_97_-_2003_Document42.doc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Microsoft_Office_Word_97_-_2003_Document43.doc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Microsoft_Office_Word_97_-_2003_Document44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Microsoft_Office_Word_97_-_2003_Document45.doc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Microsoft_Office_Word_97_-_2003_Document46.doc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Microsoft_Office_Word_97_-_2003_Document47.doc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Microsoft_Office_Word_97_-_2003_Document48.doc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Microsoft_Office_Word_97_-_2003_Document49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Word_97_-_2003_Document5.doc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Microsoft_Office_Word_97_-_2003_Document50.doc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Microsoft_Office_Word_97_-_2003_Document51.doc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Microsoft_Office_Word_97_-_2003_Document52.doc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Microsoft_Office_Word_97_-_2003_Document53.doc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60.png"/><Relationship Id="rId4" Type="http://schemas.openxmlformats.org/officeDocument/2006/relationships/oleObject" Target="../embeddings/Microsoft_Office_Word_97_-_2003_Document54.doc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62.png"/><Relationship Id="rId4" Type="http://schemas.openxmlformats.org/officeDocument/2006/relationships/oleObject" Target="../embeddings/Microsoft_Office_Word_97_-_2003_Document55.doc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64.png"/><Relationship Id="rId4" Type="http://schemas.openxmlformats.org/officeDocument/2006/relationships/oleObject" Target="../embeddings/Microsoft_Office_Word_97_-_2003_Document56.doc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Microsoft_Office_Word_97_-_2003_Document57.doc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Microsoft_Office_Word_97_-_2003_Document58.doc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Microsoft_Office_Word_97_-_2003_Document59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Word_97_-_2003_Document6.doc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Microsoft_Office_Word_97_-_2003_Document60.doc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Microsoft_Office_Word_97_-_2003_Document61.doc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Microsoft_Office_Word_97_-_2003_Document62.doc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Relationship Id="rId4" Type="http://schemas.openxmlformats.org/officeDocument/2006/relationships/oleObject" Target="../embeddings/Microsoft_Office_Word_97_-_2003_Document63.doc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3.vml"/><Relationship Id="rId5" Type="http://schemas.openxmlformats.org/officeDocument/2006/relationships/oleObject" Target="../embeddings/Microsoft_Office_Word_97_-_2003_Document64.doc"/><Relationship Id="rId4" Type="http://schemas.openxmlformats.org/officeDocument/2006/relationships/hyperlink" Target="http://php.net/docs.php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74.png"/><Relationship Id="rId4" Type="http://schemas.openxmlformats.org/officeDocument/2006/relationships/oleObject" Target="../embeddings/Microsoft_Office_Word_97_-_2003_Document65.doc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Microsoft_Office_Word_97_-_2003_Document66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Office_Word_97_-_2003_Document7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Word_97_-_2003_Document8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Word_97_-_2003_Document9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10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1A9E0DA-971D-4220-B6BE-931DDCFF1A58}" type="slidenum">
              <a:rPr lang="en-US" sz="900" smtClean="0">
                <a:latin typeface="Arial Narrow" pitchFamily="34" charset="0"/>
              </a:rPr>
              <a:pPr algn="r"/>
              <a:t>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066800" y="1828800"/>
          <a:ext cx="7321550" cy="2303463"/>
        </p:xfrm>
        <a:graphic>
          <a:graphicData uri="http://schemas.openxmlformats.org/presentationml/2006/ole">
            <p:oleObj spid="_x0000_s1026" name="Document" r:id="rId4" imgW="7321366" imgH="230276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1024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E79D416-7C23-4259-A692-B371D8C7D295}" type="slidenum">
              <a:rPr lang="en-US" sz="900" smtClean="0">
                <a:latin typeface="Arial Narrow" pitchFamily="34" charset="0"/>
              </a:rPr>
              <a:pPr algn="r"/>
              <a:t>10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628900"/>
        </p:xfrm>
        <a:graphic>
          <a:graphicData uri="http://schemas.openxmlformats.org/presentationml/2006/ole">
            <p:oleObj spid="_x0000_s10242" name="Document" r:id="rId4" imgW="7321366" imgH="262957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112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12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DA0802D-AFB3-40DD-A83F-B365D7C49E17}" type="slidenum">
              <a:rPr lang="en-US" sz="900" smtClean="0">
                <a:latin typeface="Arial Narrow" pitchFamily="34" charset="0"/>
              </a:rPr>
              <a:pPr algn="r"/>
              <a:t>11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454525"/>
        </p:xfrm>
        <a:graphic>
          <a:graphicData uri="http://schemas.openxmlformats.org/presentationml/2006/ole">
            <p:oleObj spid="_x0000_s11266" name="Document" r:id="rId4" imgW="7321366" imgH="445469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1229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5ADB72F-549B-4281-BCBC-3D11F8B20282}" type="slidenum">
              <a:rPr lang="en-US" sz="900" smtClean="0">
                <a:latin typeface="Arial Narrow" pitchFamily="34" charset="0"/>
              </a:rPr>
              <a:pPr algn="r"/>
              <a:t>12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341438"/>
        </p:xfrm>
        <a:graphic>
          <a:graphicData uri="http://schemas.openxmlformats.org/presentationml/2006/ole">
            <p:oleObj spid="_x0000_s12290" name="Document" r:id="rId4" imgW="7321366" imgH="134208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1331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1BB25BC3-16A1-47B9-AB07-62AF8A32C081}" type="slidenum">
              <a:rPr lang="en-US" sz="900" smtClean="0">
                <a:latin typeface="Arial Narrow" pitchFamily="34" charset="0"/>
              </a:rPr>
              <a:pPr algn="r"/>
              <a:t>13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071813"/>
        </p:xfrm>
        <a:graphic>
          <a:graphicData uri="http://schemas.openxmlformats.org/presentationml/2006/ole">
            <p:oleObj spid="_x0000_s13314" name="Document" r:id="rId4" imgW="7321366" imgH="307131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1434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49CE2D9-99F3-445E-94C3-4F05AFF2017F}" type="slidenum">
              <a:rPr lang="en-US" sz="900" smtClean="0">
                <a:latin typeface="Arial Narrow" pitchFamily="34" charset="0"/>
              </a:rPr>
              <a:pPr algn="r"/>
              <a:t>14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914400" y="685800"/>
          <a:ext cx="7467600" cy="3043238"/>
        </p:xfrm>
        <a:graphic>
          <a:graphicData uri="http://schemas.openxmlformats.org/presentationml/2006/ole">
            <p:oleObj spid="_x0000_s14338" name="Document" r:id="rId4" imgW="7437390" imgH="305089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1536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1B63F3F-95CF-4390-961B-E15E5CBA9877}" type="slidenum">
              <a:rPr lang="en-US" sz="900" smtClean="0">
                <a:latin typeface="Arial Narrow" pitchFamily="34" charset="0"/>
              </a:rPr>
              <a:pPr algn="r"/>
              <a:t>15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914400" y="685800"/>
          <a:ext cx="7321550" cy="1341438"/>
        </p:xfrm>
        <a:graphic>
          <a:graphicData uri="http://schemas.openxmlformats.org/presentationml/2006/ole">
            <p:oleObj spid="_x0000_s15362" name="Document" r:id="rId4" imgW="7321366" imgH="134208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1638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1D230F73-8867-4B8C-8D18-A55655A1ABAC}" type="slidenum">
              <a:rPr lang="en-US" sz="900" smtClean="0">
                <a:latin typeface="Arial Narrow" pitchFamily="34" charset="0"/>
              </a:rPr>
              <a:pPr algn="r"/>
              <a:t>16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106863"/>
        </p:xfrm>
        <a:graphic>
          <a:graphicData uri="http://schemas.openxmlformats.org/presentationml/2006/ole">
            <p:oleObj spid="_x0000_s16386" name="Document" r:id="rId4" imgW="7321366" imgH="410669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47D04F2-B195-4396-B7DF-ADEF42D9815F}" type="slidenum">
              <a:rPr lang="en-US" sz="900" smtClean="0">
                <a:latin typeface="Arial Narrow" pitchFamily="34" charset="0"/>
              </a:rPr>
              <a:pPr algn="r"/>
              <a:t>17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914400" y="682625"/>
          <a:ext cx="7094538" cy="1209675"/>
        </p:xfrm>
        <a:graphic>
          <a:graphicData uri="http://schemas.openxmlformats.org/presentationml/2006/ole">
            <p:oleObj spid="_x0000_s17410" name="Document" r:id="rId4" imgW="7313400" imgH="129041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1843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84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2C03FDE1-066F-4BAA-B797-BD196CBB721B}" type="slidenum">
              <a:rPr lang="en-US" sz="900" smtClean="0">
                <a:latin typeface="Arial Narrow" pitchFamily="34" charset="0"/>
              </a:rPr>
              <a:pPr algn="r"/>
              <a:t>18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p:oleObj spid="_x0000_s18434" name="Document" r:id="rId4" imgW="7321366" imgH="425215" progId="Word.Document.8">
              <p:embed/>
            </p:oleObj>
          </a:graphicData>
        </a:graphic>
      </p:graphicFrame>
      <p:pic>
        <p:nvPicPr>
          <p:cNvPr id="18439" name="Picture 4" descr="2-6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143000"/>
            <a:ext cx="702786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914400" y="3886200"/>
          <a:ext cx="7321550" cy="1843088"/>
        </p:xfrm>
        <a:graphic>
          <a:graphicData uri="http://schemas.openxmlformats.org/presentationml/2006/ole">
            <p:oleObj spid="_x0000_s18435" name="Document" r:id="rId6" imgW="7321366" imgH="184379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6963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Slide </a:t>
            </a:r>
            <a:fld id="{03DBFDED-58F6-4A33-9164-4DD9EEF073E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685800" y="990600"/>
            <a:ext cx="3365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$_POST or $_GET ?</a:t>
            </a:r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1066800" y="1981200"/>
            <a:ext cx="70437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What if request form may be from different Web pages</a:t>
            </a:r>
          </a:p>
          <a:p>
            <a:pPr>
              <a:buFont typeface="Arial" charset="0"/>
              <a:buChar char="•"/>
            </a:pPr>
            <a:r>
              <a:rPr lang="en-US"/>
              <a:t>What if  the different pages use GET and POST </a:t>
            </a:r>
          </a:p>
          <a:p>
            <a:pPr>
              <a:buFont typeface="Arial" charset="0"/>
              <a:buChar char="•"/>
            </a:pPr>
            <a:r>
              <a:rPr lang="en-US"/>
              <a:t>$_REQUEST</a:t>
            </a:r>
          </a:p>
          <a:p>
            <a:pPr lvl="1">
              <a:buFont typeface="Arial" charset="0"/>
              <a:buChar char="•"/>
            </a:pPr>
            <a:r>
              <a:rPr lang="en-US"/>
              <a:t>Contains data from</a:t>
            </a:r>
          </a:p>
          <a:p>
            <a:pPr lvl="2">
              <a:buFont typeface="Arial" charset="0"/>
              <a:buChar char="•"/>
            </a:pPr>
            <a:r>
              <a:rPr lang="en-US"/>
              <a:t>$_GET</a:t>
            </a:r>
          </a:p>
          <a:p>
            <a:pPr lvl="2">
              <a:buFont typeface="Arial" charset="0"/>
              <a:buChar char="•"/>
            </a:pPr>
            <a:r>
              <a:rPr lang="en-US"/>
              <a:t>$_POST</a:t>
            </a:r>
          </a:p>
          <a:p>
            <a:pPr lvl="2">
              <a:buFont typeface="Arial" charset="0"/>
              <a:buChar char="•"/>
            </a:pPr>
            <a:r>
              <a:rPr lang="en-US"/>
              <a:t>$_COOKIE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533400" y="457200"/>
            <a:ext cx="147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ajk note…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20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0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2C26F3E-3DEC-4C6A-8C47-34A7F2933E75}" type="slidenum">
              <a:rPr lang="en-US" sz="900" smtClean="0">
                <a:latin typeface="Arial Narrow" pitchFamily="34" charset="0"/>
              </a:rPr>
              <a:pPr algn="r"/>
              <a:t>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5100638"/>
        </p:xfrm>
        <a:graphic>
          <a:graphicData uri="http://schemas.openxmlformats.org/presentationml/2006/ole">
            <p:oleObj spid="_x0000_s2050" name="Document" r:id="rId4" imgW="7321366" imgH="510077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C61AB413-90CB-4123-9659-29EB2F539433}" type="slidenum">
              <a:rPr lang="en-US" sz="900" smtClean="0">
                <a:latin typeface="Arial Narrow" pitchFamily="34" charset="0"/>
              </a:rPr>
              <a:pPr algn="r"/>
              <a:t>20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914400" y="685800"/>
          <a:ext cx="7467600" cy="2047875"/>
        </p:xfrm>
        <a:graphic>
          <a:graphicData uri="http://schemas.openxmlformats.org/presentationml/2006/ole">
            <p:oleObj spid="_x0000_s19458" name="Document" r:id="rId4" imgW="7437390" imgH="205377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2048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C610A2B-ED98-43B4-867C-F5DB120DE544}" type="slidenum">
              <a:rPr lang="en-US" sz="900" smtClean="0">
                <a:latin typeface="Arial Narrow" pitchFamily="34" charset="0"/>
              </a:rPr>
              <a:pPr algn="r"/>
              <a:t>21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914400" y="685800"/>
          <a:ext cx="7467600" cy="4040188"/>
        </p:xfrm>
        <a:graphic>
          <a:graphicData uri="http://schemas.openxmlformats.org/presentationml/2006/ole">
            <p:oleObj spid="_x0000_s20482" name="Document" r:id="rId4" imgW="7437390" imgH="404837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2150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CC0211F7-AAAF-4D52-8C30-4862BA2FCEC0}" type="slidenum">
              <a:rPr lang="en-US" sz="900" smtClean="0">
                <a:latin typeface="Arial Narrow" pitchFamily="34" charset="0"/>
              </a:rPr>
              <a:pPr algn="r"/>
              <a:t>22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774700"/>
        </p:xfrm>
        <a:graphic>
          <a:graphicData uri="http://schemas.openxmlformats.org/presentationml/2006/ole">
            <p:oleObj spid="_x0000_s21506" name="Document" r:id="rId4" imgW="7321366" imgH="775011" progId="Word.Document.8">
              <p:embed/>
            </p:oleObj>
          </a:graphicData>
        </a:graphic>
      </p:graphicFrame>
      <p:pic>
        <p:nvPicPr>
          <p:cNvPr id="21510" name="Picture 3" descr="fig03-08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447800"/>
            <a:ext cx="6700838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2253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C280E3B0-9304-4783-B854-6E1FFAC0CFA7}" type="slidenum">
              <a:rPr lang="en-US" sz="900" smtClean="0">
                <a:latin typeface="Arial Narrow" pitchFamily="34" charset="0"/>
              </a:rPr>
              <a:pPr algn="r"/>
              <a:t>23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187825"/>
        </p:xfrm>
        <a:graphic>
          <a:graphicData uri="http://schemas.openxmlformats.org/presentationml/2006/ole">
            <p:oleObj spid="_x0000_s22530" name="Document" r:id="rId4" imgW="7321366" imgH="418786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2355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77A9067-6CA7-4859-8A4E-2EEA4CF99974}" type="slidenum">
              <a:rPr lang="en-US" sz="900" smtClean="0">
                <a:latin typeface="Arial Narrow" pitchFamily="34" charset="0"/>
              </a:rPr>
              <a:pPr algn="r"/>
              <a:t>24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689225"/>
        </p:xfrm>
        <a:graphic>
          <a:graphicData uri="http://schemas.openxmlformats.org/presentationml/2006/ole">
            <p:oleObj spid="_x0000_s23554" name="Document" r:id="rId4" imgW="7321366" imgH="268991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2458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5557A8FF-BBA8-461C-8557-7D1789120852}" type="slidenum">
              <a:rPr lang="en-US" sz="900" smtClean="0">
                <a:latin typeface="Arial Narrow" pitchFamily="34" charset="0"/>
              </a:rPr>
              <a:pPr algn="r"/>
              <a:t>25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078163"/>
        </p:xfrm>
        <a:graphic>
          <a:graphicData uri="http://schemas.openxmlformats.org/presentationml/2006/ole">
            <p:oleObj spid="_x0000_s24578" name="Document" r:id="rId4" imgW="7321366" imgH="307849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2560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84D529A4-8A1F-4326-99EE-DD52E5D2AB0D}" type="slidenum">
              <a:rPr lang="en-US" sz="900" smtClean="0">
                <a:latin typeface="Arial Narrow" pitchFamily="34" charset="0"/>
              </a:rPr>
              <a:pPr algn="r"/>
              <a:t>26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914400" y="685800"/>
          <a:ext cx="7397750" cy="3273425"/>
        </p:xfrm>
        <a:graphic>
          <a:graphicData uri="http://schemas.openxmlformats.org/presentationml/2006/ole">
            <p:oleObj spid="_x0000_s25602" name="Document" r:id="rId4" imgW="7405321" imgH="327997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266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DE96BE8B-EB0C-47FF-A1AD-AE10C1003CC9}" type="slidenum">
              <a:rPr lang="en-US" sz="900" smtClean="0">
                <a:latin typeface="Arial Narrow" pitchFamily="34" charset="0"/>
              </a:rPr>
              <a:pPr algn="r"/>
              <a:t>27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176588"/>
        </p:xfrm>
        <a:graphic>
          <a:graphicData uri="http://schemas.openxmlformats.org/presentationml/2006/ole">
            <p:oleObj spid="_x0000_s26626" name="Document" r:id="rId4" imgW="7321366" imgH="31761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276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277F9950-2B58-454A-9FC9-F4779CFE4A21}" type="slidenum">
              <a:rPr lang="en-US" sz="900" smtClean="0">
                <a:latin typeface="Arial Narrow" pitchFamily="34" charset="0"/>
              </a:rPr>
              <a:pPr algn="r"/>
              <a:t>28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344613"/>
        </p:xfrm>
        <a:graphic>
          <a:graphicData uri="http://schemas.openxmlformats.org/presentationml/2006/ole">
            <p:oleObj spid="_x0000_s27650" name="Document" r:id="rId4" imgW="7321366" imgH="134387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2867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B687682-C024-4F4F-A2C2-A27F50C6E0A5}" type="slidenum">
              <a:rPr lang="en-US" sz="900" smtClean="0">
                <a:latin typeface="Arial Narrow" pitchFamily="34" charset="0"/>
              </a:rPr>
              <a:pPr algn="r"/>
              <a:t>29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914400" y="685800"/>
          <a:ext cx="7397750" cy="3490913"/>
        </p:xfrm>
        <a:graphic>
          <a:graphicData uri="http://schemas.openxmlformats.org/presentationml/2006/ole">
            <p:oleObj spid="_x0000_s28674" name="Document" r:id="rId4" imgW="7405321" imgH="349858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307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EE5DCC7-3D04-47C1-9D7A-B6BB42AEB254}" type="slidenum">
              <a:rPr lang="en-US" sz="900" smtClean="0">
                <a:latin typeface="Arial Narrow" pitchFamily="34" charset="0"/>
              </a:rPr>
              <a:pPr algn="r"/>
              <a:t>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14400" y="685800"/>
          <a:ext cx="7294563" cy="2797175"/>
        </p:xfrm>
        <a:graphic>
          <a:graphicData uri="http://schemas.openxmlformats.org/presentationml/2006/ole">
            <p:oleObj spid="_x0000_s3074" name="Document" r:id="rId4" imgW="7321366" imgH="280666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2970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C8BBB0EF-2C88-4120-97B2-0AA27EA78994}" type="slidenum">
              <a:rPr lang="en-US" sz="900" smtClean="0">
                <a:latin typeface="Arial Narrow" pitchFamily="34" charset="0"/>
              </a:rPr>
              <a:pPr algn="r"/>
              <a:t>30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259013"/>
        </p:xfrm>
        <a:graphic>
          <a:graphicData uri="http://schemas.openxmlformats.org/presentationml/2006/ole">
            <p:oleObj spid="_x0000_s29698" name="Document" r:id="rId4" imgW="7321366" imgH="225931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3072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87CA10F0-9044-44DC-A011-178D86AEA29E}" type="slidenum">
              <a:rPr lang="en-US" sz="900" smtClean="0">
                <a:latin typeface="Arial Narrow" pitchFamily="34" charset="0"/>
              </a:rPr>
              <a:pPr algn="r"/>
              <a:t>31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230438"/>
        </p:xfrm>
        <a:graphic>
          <a:graphicData uri="http://schemas.openxmlformats.org/presentationml/2006/ole">
            <p:oleObj spid="_x0000_s30722" name="Document" r:id="rId4" imgW="7321366" imgH="223058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3174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BDC23753-A7A2-4D1B-BA7B-5E18CB179517}" type="slidenum">
              <a:rPr lang="en-US" sz="900" smtClean="0">
                <a:latin typeface="Arial Narrow" pitchFamily="34" charset="0"/>
              </a:rPr>
              <a:pPr algn="r"/>
              <a:t>32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209925"/>
        </p:xfrm>
        <a:graphic>
          <a:graphicData uri="http://schemas.openxmlformats.org/presentationml/2006/ole">
            <p:oleObj spid="_x0000_s31746" name="Document" r:id="rId4" imgW="7321366" imgH="320922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3277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1579A65-E0F6-4254-92C3-3FE412ABD363}" type="slidenum">
              <a:rPr lang="en-US" sz="900" smtClean="0">
                <a:latin typeface="Arial Narrow" pitchFamily="34" charset="0"/>
              </a:rPr>
              <a:pPr algn="r"/>
              <a:t>33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689225"/>
        </p:xfrm>
        <a:graphic>
          <a:graphicData uri="http://schemas.openxmlformats.org/presentationml/2006/ole">
            <p:oleObj spid="_x0000_s32770" name="Document" r:id="rId4" imgW="7321366" imgH="268991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3379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5594253A-8C1C-4772-A446-E41DE3068E2C}" type="slidenum">
              <a:rPr lang="en-US" sz="900" smtClean="0">
                <a:latin typeface="Arial Narrow" pitchFamily="34" charset="0"/>
              </a:rPr>
              <a:pPr algn="r"/>
              <a:t>34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151063"/>
        </p:xfrm>
        <a:graphic>
          <a:graphicData uri="http://schemas.openxmlformats.org/presentationml/2006/ole">
            <p:oleObj spid="_x0000_s33794" name="Document" r:id="rId4" imgW="7321366" imgH="215121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348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9A85059-B4D4-455F-B045-B0884EA6E404}" type="slidenum">
              <a:rPr lang="en-US" sz="900" smtClean="0">
                <a:latin typeface="Arial Narrow" pitchFamily="34" charset="0"/>
              </a:rPr>
              <a:pPr algn="r"/>
              <a:t>35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914400" y="685800"/>
          <a:ext cx="7397750" cy="5384800"/>
        </p:xfrm>
        <a:graphic>
          <a:graphicData uri="http://schemas.openxmlformats.org/presentationml/2006/ole">
            <p:oleObj spid="_x0000_s34818" name="Document" r:id="rId4" imgW="7405321" imgH="538460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3584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A8CCDBD-5B85-4437-B8C5-430C4A63F3B7}" type="slidenum">
              <a:rPr lang="en-US" sz="900" smtClean="0">
                <a:latin typeface="Arial Narrow" pitchFamily="34" charset="0"/>
              </a:rPr>
              <a:pPr algn="r"/>
              <a:t>36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990850"/>
        </p:xfrm>
        <a:graphic>
          <a:graphicData uri="http://schemas.openxmlformats.org/presentationml/2006/ole">
            <p:oleObj spid="_x0000_s35842" name="Document" r:id="rId4" imgW="7321366" imgH="299050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368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CB61A5E-D4CF-49F2-B5D1-84FCA381946B}" type="slidenum">
              <a:rPr lang="en-US" sz="900" smtClean="0">
                <a:latin typeface="Arial Narrow" pitchFamily="34" charset="0"/>
              </a:rPr>
              <a:pPr algn="r"/>
              <a:t>37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p:oleObj spid="_x0000_s36866" name="Document" r:id="rId4" imgW="7321366" imgH="425215" progId="Word.Document.8">
              <p:embed/>
            </p:oleObj>
          </a:graphicData>
        </a:graphic>
      </p:graphicFrame>
      <p:pic>
        <p:nvPicPr>
          <p:cNvPr id="36870" name="Picture 3" descr="1-06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400"/>
            <a:ext cx="6883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3789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A344950-F696-4C33-BAF8-EC576A754167}" type="slidenum">
              <a:rPr lang="en-US" sz="900" smtClean="0">
                <a:latin typeface="Arial Narrow" pitchFamily="34" charset="0"/>
              </a:rPr>
              <a:pPr algn="r"/>
              <a:t>38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p:oleObj spid="_x0000_s37890" name="Document" r:id="rId4" imgW="7321366" imgH="425215" progId="Word.Document.8">
              <p:embed/>
            </p:oleObj>
          </a:graphicData>
        </a:graphic>
      </p:graphicFrame>
      <p:pic>
        <p:nvPicPr>
          <p:cNvPr id="37894" name="Picture 3" descr="1-06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400"/>
            <a:ext cx="69723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3891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F6CD17C-BF71-4E9E-BCC6-0ABF0854F084}" type="slidenum">
              <a:rPr lang="en-US" sz="900" smtClean="0">
                <a:latin typeface="Arial Narrow" pitchFamily="34" charset="0"/>
              </a:rPr>
              <a:pPr algn="r"/>
              <a:t>39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787900"/>
        </p:xfrm>
        <a:graphic>
          <a:graphicData uri="http://schemas.openxmlformats.org/presentationml/2006/ole">
            <p:oleObj spid="_x0000_s38914" name="Document" r:id="rId4" imgW="7321366" imgH="478833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410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1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2E64902-3D25-4704-B619-C80F4D835CDC}" type="slidenum">
              <a:rPr lang="en-US" sz="900" smtClean="0">
                <a:latin typeface="Arial Narrow" pitchFamily="34" charset="0"/>
              </a:rPr>
              <a:pPr algn="r"/>
              <a:t>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681538"/>
        </p:xfrm>
        <a:graphic>
          <a:graphicData uri="http://schemas.openxmlformats.org/presentationml/2006/ole">
            <p:oleObj spid="_x0000_s4098" name="Document" r:id="rId4" imgW="7321366" imgH="468202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3994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99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BE1C539E-AD49-49BA-9775-7F5CAEECFA43}" type="slidenum">
              <a:rPr lang="en-US" sz="900" smtClean="0">
                <a:latin typeface="Arial Narrow" pitchFamily="34" charset="0"/>
              </a:rPr>
              <a:pPr algn="r"/>
              <a:t>40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559300"/>
        </p:xfrm>
        <a:graphic>
          <a:graphicData uri="http://schemas.openxmlformats.org/presentationml/2006/ole">
            <p:oleObj spid="_x0000_s39938" name="Document" r:id="rId4" imgW="7321366" imgH="455884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4096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09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B85C8D13-A14C-4852-995A-E99977426471}" type="slidenum">
              <a:rPr lang="en-US" sz="900" smtClean="0">
                <a:latin typeface="Arial Narrow" pitchFamily="34" charset="0"/>
              </a:rPr>
              <a:pPr algn="r"/>
              <a:t>41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559300"/>
        </p:xfrm>
        <a:graphic>
          <a:graphicData uri="http://schemas.openxmlformats.org/presentationml/2006/ole">
            <p:oleObj spid="_x0000_s40962" name="Document" r:id="rId4" imgW="7321366" imgH="455884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4198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19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5A44AC11-96CB-4E50-901A-1A375E68642D}" type="slidenum">
              <a:rPr lang="en-US" sz="900" smtClean="0">
                <a:latin typeface="Arial Narrow" pitchFamily="34" charset="0"/>
              </a:rPr>
              <a:pPr algn="r"/>
              <a:t>42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559300"/>
        </p:xfrm>
        <a:graphic>
          <a:graphicData uri="http://schemas.openxmlformats.org/presentationml/2006/ole">
            <p:oleObj spid="_x0000_s41986" name="Document" r:id="rId4" imgW="7321366" imgH="455884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4301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30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BB1DC25-DCD4-4E51-A469-E0D8DAF41099}" type="slidenum">
              <a:rPr lang="en-US" sz="900" smtClean="0">
                <a:latin typeface="Arial Narrow" pitchFamily="34" charset="0"/>
              </a:rPr>
              <a:pPr algn="r"/>
              <a:t>43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914400" y="609600"/>
          <a:ext cx="7400925" cy="5372100"/>
        </p:xfrm>
        <a:graphic>
          <a:graphicData uri="http://schemas.openxmlformats.org/presentationml/2006/ole">
            <p:oleObj spid="_x0000_s43010" name="Document" r:id="rId4" imgW="7533235" imgH="543655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440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40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818BF7BA-F6F7-4A73-A516-1928CE5A9C19}" type="slidenum">
              <a:rPr lang="en-US" sz="900" smtClean="0">
                <a:latin typeface="Arial Narrow" pitchFamily="34" charset="0"/>
              </a:rPr>
              <a:pPr algn="r"/>
              <a:t>44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840038"/>
        </p:xfrm>
        <a:graphic>
          <a:graphicData uri="http://schemas.openxmlformats.org/presentationml/2006/ole">
            <p:oleObj spid="_x0000_s44034" name="Document" r:id="rId4" imgW="7321366" imgH="284003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4506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50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EAB93095-2775-49F3-9660-089113312326}" type="slidenum">
              <a:rPr lang="en-US" sz="900" smtClean="0">
                <a:latin typeface="Arial Narrow" pitchFamily="34" charset="0"/>
              </a:rPr>
              <a:pPr algn="r"/>
              <a:t>45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492375"/>
        </p:xfrm>
        <a:graphic>
          <a:graphicData uri="http://schemas.openxmlformats.org/presentationml/2006/ole">
            <p:oleObj spid="_x0000_s45058" name="Document" r:id="rId4" imgW="7321366" imgH="249203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4608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60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0A86AE40-0AF1-4455-A76C-96310998F059}" type="slidenum">
              <a:rPr lang="en-US" sz="900" smtClean="0">
                <a:latin typeface="Arial Narrow" pitchFamily="34" charset="0"/>
              </a:rPr>
              <a:pPr algn="r"/>
              <a:t>46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6082" name="Object 3"/>
          <p:cNvGraphicFramePr>
            <a:graphicFrameLocks noChangeAspect="1"/>
          </p:cNvGraphicFramePr>
          <p:nvPr/>
        </p:nvGraphicFramePr>
        <p:xfrm>
          <a:off x="914400" y="685800"/>
          <a:ext cx="7321550" cy="4676775"/>
        </p:xfrm>
        <a:graphic>
          <a:graphicData uri="http://schemas.openxmlformats.org/presentationml/2006/ole">
            <p:oleObj spid="_x0000_s46082" name="Document" r:id="rId4" imgW="7321366" imgH="467700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4710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71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123C456-FC06-4692-A916-D1A940D7BDA3}" type="slidenum">
              <a:rPr lang="en-US" sz="900" smtClean="0">
                <a:latin typeface="Arial Narrow" pitchFamily="34" charset="0"/>
              </a:rPr>
              <a:pPr algn="r"/>
              <a:t>47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803400"/>
        </p:xfrm>
        <a:graphic>
          <a:graphicData uri="http://schemas.openxmlformats.org/presentationml/2006/ole">
            <p:oleObj spid="_x0000_s47106" name="Document" r:id="rId4" imgW="7321366" imgH="180321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4813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81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F3C456E-3392-4D93-A5ED-EF514D6E636C}" type="slidenum">
              <a:rPr lang="en-US" sz="900" smtClean="0">
                <a:latin typeface="Arial Narrow" pitchFamily="34" charset="0"/>
              </a:rPr>
              <a:pPr algn="r"/>
              <a:t>48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344613"/>
        </p:xfrm>
        <a:graphic>
          <a:graphicData uri="http://schemas.openxmlformats.org/presentationml/2006/ole">
            <p:oleObj spid="_x0000_s48130" name="Document" r:id="rId4" imgW="7321366" imgH="134387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4915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2259359-36B0-49AD-BA69-D609691FF058}" type="slidenum">
              <a:rPr lang="en-US" sz="900" smtClean="0">
                <a:latin typeface="Arial Narrow" pitchFamily="34" charset="0"/>
              </a:rPr>
              <a:pPr algn="r"/>
              <a:t>49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300413"/>
        </p:xfrm>
        <a:graphic>
          <a:graphicData uri="http://schemas.openxmlformats.org/presentationml/2006/ole">
            <p:oleObj spid="_x0000_s49154" name="Document" r:id="rId4" imgW="7321366" imgH="33008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91D0C84-1237-4C13-81EE-A563AD9A9C63}" type="slidenum">
              <a:rPr lang="en-US" sz="900" smtClean="0">
                <a:latin typeface="Arial Narrow" pitchFamily="34" charset="0"/>
              </a:rPr>
              <a:pPr algn="r"/>
              <a:t>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914400" y="685800"/>
          <a:ext cx="7315200" cy="2928938"/>
        </p:xfrm>
        <a:graphic>
          <a:graphicData uri="http://schemas.openxmlformats.org/presentationml/2006/ole">
            <p:oleObj spid="_x0000_s5122" name="Document" r:id="rId4" imgW="7437390" imgH="296395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5018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01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E3239F4-C6B9-40C1-88E1-53C2BB46832E}" type="slidenum">
              <a:rPr lang="en-US" sz="900" smtClean="0">
                <a:latin typeface="Arial Narrow" pitchFamily="34" charset="0"/>
              </a:rPr>
              <a:pPr algn="r"/>
              <a:t>50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841625"/>
        </p:xfrm>
        <a:graphic>
          <a:graphicData uri="http://schemas.openxmlformats.org/presentationml/2006/ole">
            <p:oleObj spid="_x0000_s50178" name="Document" r:id="rId4" imgW="7321366" imgH="284182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5120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12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E8A0364-6339-4B33-B74D-67BB2AF4EC42}" type="slidenum">
              <a:rPr lang="en-US" sz="900" smtClean="0">
                <a:latin typeface="Arial Narrow" pitchFamily="34" charset="0"/>
              </a:rPr>
              <a:pPr algn="r"/>
              <a:t>51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259013"/>
        </p:xfrm>
        <a:graphic>
          <a:graphicData uri="http://schemas.openxmlformats.org/presentationml/2006/ole">
            <p:oleObj spid="_x0000_s51202" name="Document" r:id="rId4" imgW="7321366" imgH="2259311" progId="Word.Document.8">
              <p:embed/>
            </p:oleObj>
          </a:graphicData>
        </a:graphic>
      </p:graphicFrame>
      <p:sp>
        <p:nvSpPr>
          <p:cNvPr id="51206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632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????????????????????????????????????????? -ajk</a:t>
            </a:r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914400" y="2971800"/>
            <a:ext cx="632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????????????????????????????????????????? -ajk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522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22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E8ABC4E1-2D76-4032-9615-560209C7277E}" type="slidenum">
              <a:rPr lang="en-US" sz="900" smtClean="0">
                <a:latin typeface="Arial Narrow" pitchFamily="34" charset="0"/>
              </a:rPr>
              <a:pPr algn="r"/>
              <a:t>52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914400" y="685800"/>
          <a:ext cx="7642225" cy="3683000"/>
        </p:xfrm>
        <a:graphic>
          <a:graphicData uri="http://schemas.openxmlformats.org/presentationml/2006/ole">
            <p:oleObj spid="_x0000_s52226" name="Document" r:id="rId4" imgW="7609897" imgH="3691642" progId="Word.Document.8">
              <p:embed/>
            </p:oleObj>
          </a:graphicData>
        </a:graphic>
      </p:graphicFrame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1219200" y="4953000"/>
            <a:ext cx="731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ajk note: there is a die function also, works just like exit.  I like to use exit for normal end of program and die for abnormal 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532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01944BCD-6535-412C-9117-7A7C1E7928DE}" type="slidenum">
              <a:rPr lang="en-US" sz="900" smtClean="0">
                <a:latin typeface="Arial Narrow" pitchFamily="34" charset="0"/>
              </a:rPr>
              <a:pPr algn="r"/>
              <a:t>53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189288"/>
        </p:xfrm>
        <a:graphic>
          <a:graphicData uri="http://schemas.openxmlformats.org/presentationml/2006/ole">
            <p:oleObj spid="_x0000_s53250" name="Document" r:id="rId4" imgW="7321366" imgH="318982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5427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42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1D9E5EA-F6B0-4B5D-950F-9F6B52A76708}" type="slidenum">
              <a:rPr lang="en-US" sz="900" smtClean="0">
                <a:latin typeface="Arial Narrow" pitchFamily="34" charset="0"/>
              </a:rPr>
              <a:pPr algn="r"/>
              <a:t>54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p:oleObj spid="_x0000_s54274" name="Document" r:id="rId4" imgW="7321366" imgH="425215" progId="Word.Document.8">
              <p:embed/>
            </p:oleObj>
          </a:graphicData>
        </a:graphic>
      </p:graphicFrame>
      <p:pic>
        <p:nvPicPr>
          <p:cNvPr id="54278" name="Picture 3" descr="2-17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19200"/>
            <a:ext cx="70485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5530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53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C364B5A-C0C0-4F29-9D37-F72DC306AADE}" type="slidenum">
              <a:rPr lang="en-US" sz="900" smtClean="0">
                <a:latin typeface="Arial Narrow" pitchFamily="34" charset="0"/>
              </a:rPr>
              <a:pPr algn="r"/>
              <a:t>55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p:oleObj spid="_x0000_s55298" name="Document" r:id="rId4" imgW="7321366" imgH="425215" progId="Word.Document.8">
              <p:embed/>
            </p:oleObj>
          </a:graphicData>
        </a:graphic>
      </p:graphicFrame>
      <p:pic>
        <p:nvPicPr>
          <p:cNvPr id="55302" name="Picture 3" descr="2-17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19200"/>
            <a:ext cx="702945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5632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63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BD451BA7-41A8-40F0-BF24-97F8178572D8}" type="slidenum">
              <a:rPr lang="en-US" sz="900" smtClean="0">
                <a:latin typeface="Arial Narrow" pitchFamily="34" charset="0"/>
              </a:rPr>
              <a:pPr algn="r"/>
              <a:t>56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p:oleObj spid="_x0000_s56322" name="Document" r:id="rId4" imgW="7321366" imgH="425215" progId="Word.Document.8">
              <p:embed/>
            </p:oleObj>
          </a:graphicData>
        </a:graphic>
      </p:graphicFrame>
      <p:pic>
        <p:nvPicPr>
          <p:cNvPr id="56326" name="Picture 3" descr="2-17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400"/>
            <a:ext cx="704850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5734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73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E79C062-11E8-44B8-8328-77A78AA7AA10}" type="slidenum">
              <a:rPr lang="en-US" sz="900" smtClean="0">
                <a:latin typeface="Arial Narrow" pitchFamily="34" charset="0"/>
              </a:rPr>
              <a:pPr algn="r"/>
              <a:t>57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5248275"/>
        </p:xfrm>
        <a:graphic>
          <a:graphicData uri="http://schemas.openxmlformats.org/presentationml/2006/ole">
            <p:oleObj spid="_x0000_s57346" name="Document" r:id="rId4" imgW="7321366" imgH="524766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5837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83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ECFC3EB-6285-4D02-993B-A45A8578F2E1}" type="slidenum">
              <a:rPr lang="en-US" sz="900" smtClean="0">
                <a:latin typeface="Arial Narrow" pitchFamily="34" charset="0"/>
              </a:rPr>
              <a:pPr algn="r"/>
              <a:t>58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559300"/>
        </p:xfrm>
        <a:graphic>
          <a:graphicData uri="http://schemas.openxmlformats.org/presentationml/2006/ole">
            <p:oleObj spid="_x0000_s58370" name="Document" r:id="rId4" imgW="7321366" imgH="455884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5939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93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3BCDC65-8231-4269-A36A-5A9A4AD28EBA}" type="slidenum">
              <a:rPr lang="en-US" sz="900" smtClean="0">
                <a:latin typeface="Arial Narrow" pitchFamily="34" charset="0"/>
              </a:rPr>
              <a:pPr algn="r"/>
              <a:t>59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098925"/>
        </p:xfrm>
        <a:graphic>
          <a:graphicData uri="http://schemas.openxmlformats.org/presentationml/2006/ole">
            <p:oleObj spid="_x0000_s59394" name="Document" r:id="rId4" imgW="7321366" imgH="409951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614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1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56F67E4-4C49-4080-A670-E7E02982B18B}" type="slidenum">
              <a:rPr lang="en-US" sz="900" smtClean="0">
                <a:latin typeface="Arial Narrow" pitchFamily="34" charset="0"/>
              </a:rPr>
              <a:pPr algn="r"/>
              <a:t>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787900"/>
        </p:xfrm>
        <a:graphic>
          <a:graphicData uri="http://schemas.openxmlformats.org/presentationml/2006/ole">
            <p:oleObj spid="_x0000_s6146" name="Document" r:id="rId4" imgW="7321366" imgH="478833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604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04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4B21F1B-479E-4150-84BD-73724DB35599}" type="slidenum">
              <a:rPr lang="en-US" sz="900" smtClean="0">
                <a:latin typeface="Arial Narrow" pitchFamily="34" charset="0"/>
              </a:rPr>
              <a:pPr algn="r"/>
              <a:t>60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951163"/>
        </p:xfrm>
        <a:graphic>
          <a:graphicData uri="http://schemas.openxmlformats.org/presentationml/2006/ole">
            <p:oleObj spid="_x0000_s60418" name="Document" r:id="rId4" imgW="7321366" imgH="295136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6144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14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E748A058-2E7E-4817-AD09-07716703664D}" type="slidenum">
              <a:rPr lang="en-US" sz="900" smtClean="0">
                <a:latin typeface="Arial Narrow" pitchFamily="34" charset="0"/>
              </a:rPr>
              <a:pPr algn="r"/>
              <a:t>61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787900"/>
        </p:xfrm>
        <a:graphic>
          <a:graphicData uri="http://schemas.openxmlformats.org/presentationml/2006/ole">
            <p:oleObj spid="_x0000_s61442" name="Document" r:id="rId4" imgW="7321366" imgH="478833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624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24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CEE0727-0828-4DA4-9447-0CD4409B62E5}" type="slidenum">
              <a:rPr lang="en-US" sz="900" smtClean="0">
                <a:latin typeface="Arial Narrow" pitchFamily="34" charset="0"/>
              </a:rPr>
              <a:pPr algn="r"/>
              <a:t>62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573213"/>
        </p:xfrm>
        <a:graphic>
          <a:graphicData uri="http://schemas.openxmlformats.org/presentationml/2006/ole">
            <p:oleObj spid="_x0000_s62466" name="Document" r:id="rId4" imgW="7321366" imgH="157336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6349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34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239DB38-1919-44F4-BD20-448A71CEDF8F}" type="slidenum">
              <a:rPr lang="en-US" sz="900" smtClean="0">
                <a:latin typeface="Arial Narrow" pitchFamily="34" charset="0"/>
              </a:rPr>
              <a:pPr algn="r"/>
              <a:t>63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5248275"/>
        </p:xfrm>
        <a:graphic>
          <a:graphicData uri="http://schemas.openxmlformats.org/presentationml/2006/ole">
            <p:oleObj spid="_x0000_s63490" name="Document" r:id="rId4" imgW="7321366" imgH="524766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6451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45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DEA6A983-E699-46CB-BBBD-0091AAC79623}" type="slidenum">
              <a:rPr lang="en-US" sz="900" smtClean="0">
                <a:latin typeface="Arial Narrow" pitchFamily="34" charset="0"/>
              </a:rPr>
              <a:pPr algn="r"/>
              <a:t>64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4514" name="Object 2">
            <a:hlinkClick r:id="rId4"/>
          </p:cNvPr>
          <p:cNvGraphicFramePr>
            <a:graphicFrameLocks noChangeAspect="1"/>
          </p:cNvGraphicFramePr>
          <p:nvPr/>
        </p:nvGraphicFramePr>
        <p:xfrm>
          <a:off x="914400" y="685800"/>
          <a:ext cx="7321550" cy="655638"/>
        </p:xfrm>
        <a:graphic>
          <a:graphicData uri="http://schemas.openxmlformats.org/presentationml/2006/ole">
            <p:oleObj spid="_x0000_s64514" name="Document" r:id="rId5" imgW="7321366" imgH="65506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6554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55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2CE982B-ABEC-48BC-AE33-AF1DDDB49BF1}" type="slidenum">
              <a:rPr lang="en-US" sz="900" smtClean="0">
                <a:latin typeface="Arial Narrow" pitchFamily="34" charset="0"/>
              </a:rPr>
              <a:pPr algn="r"/>
              <a:t>65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p:oleObj spid="_x0000_s65538" name="Document" r:id="rId4" imgW="7321366" imgH="425215" progId="Word.Document.8">
              <p:embed/>
            </p:oleObj>
          </a:graphicData>
        </a:graphic>
      </p:graphicFrame>
      <p:pic>
        <p:nvPicPr>
          <p:cNvPr id="65542" name="Picture 3" descr="2-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143000"/>
            <a:ext cx="65151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6656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65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1B52D1C-8E1E-4D73-B373-CF3991635399}" type="slidenum">
              <a:rPr lang="en-US" sz="900" smtClean="0">
                <a:latin typeface="Arial Narrow" pitchFamily="34" charset="0"/>
              </a:rPr>
              <a:pPr algn="r"/>
              <a:t>66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6562" name="Object 3"/>
          <p:cNvGraphicFramePr>
            <a:graphicFrameLocks noChangeAspect="1"/>
          </p:cNvGraphicFramePr>
          <p:nvPr/>
        </p:nvGraphicFramePr>
        <p:xfrm>
          <a:off x="914400" y="685800"/>
          <a:ext cx="7413625" cy="5294313"/>
        </p:xfrm>
        <a:graphic>
          <a:graphicData uri="http://schemas.openxmlformats.org/presentationml/2006/ole">
            <p:oleObj spid="_x0000_s66562" name="Document" r:id="rId4" imgW="7437390" imgH="532039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717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BB45937C-2BB5-4102-ACCC-7D509B99AD24}" type="slidenum">
              <a:rPr lang="en-US" sz="900" smtClean="0">
                <a:latin typeface="Arial Narrow" pitchFamily="34" charset="0"/>
              </a:rPr>
              <a:pPr algn="r"/>
              <a:t>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p:oleObj spid="_x0000_s7170" name="Document" r:id="rId4" imgW="7321366" imgH="425215" progId="Word.Document.8">
              <p:embed/>
            </p:oleObj>
          </a:graphicData>
        </a:graphic>
      </p:graphicFrame>
      <p:pic>
        <p:nvPicPr>
          <p:cNvPr id="7174" name="Picture 3" descr="2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19200"/>
            <a:ext cx="71628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09489BA1-43FE-487D-8E64-E2ECF5235D4E}" type="slidenum">
              <a:rPr lang="en-US" sz="900" smtClean="0">
                <a:latin typeface="Arial Narrow" pitchFamily="34" charset="0"/>
              </a:rPr>
              <a:pPr algn="r"/>
              <a:t>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5135563"/>
        </p:xfrm>
        <a:graphic>
          <a:graphicData uri="http://schemas.openxmlformats.org/presentationml/2006/ole">
            <p:oleObj spid="_x0000_s8194" name="Document" r:id="rId4" imgW="7313400" imgH="514651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C2</a:t>
            </a:r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005D92E-057E-40D9-B17D-8D944C0A25CE}" type="slidenum">
              <a:rPr lang="en-US" sz="900" smtClean="0">
                <a:latin typeface="Arial Narrow" pitchFamily="34" charset="0"/>
              </a:rPr>
              <a:pPr algn="r"/>
              <a:t>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914400" y="685800"/>
          <a:ext cx="7467600" cy="1471613"/>
        </p:xfrm>
        <a:graphic>
          <a:graphicData uri="http://schemas.openxmlformats.org/presentationml/2006/ole">
            <p:oleObj spid="_x0000_s9218" name="Document" r:id="rId4" imgW="7437390" imgH="147331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2"/>
  <p:tag name="TPOS" val="2"/>
</p:tagLst>
</file>

<file path=ppt/theme/theme1.xml><?xml version="1.0" encoding="utf-8"?>
<a:theme xmlns:a="http://schemas.openxmlformats.org/drawingml/2006/main" name="8_Master slid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Master slide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1612</TotalTime>
  <Words>1264</Words>
  <Application>Microsoft Office PowerPoint</Application>
  <PresentationFormat>On-screen Show (4:3)</PresentationFormat>
  <Paragraphs>277</Paragraphs>
  <Slides>66</Slides>
  <Notes>65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8_Master slides</vt:lpstr>
      <vt:lpstr>Document</vt:lpstr>
      <vt:lpstr>Microsoft Office Word 97 - 2003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Company>Mike Murach &amp; Associates,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tkombol</cp:lastModifiedBy>
  <cp:revision>26</cp:revision>
  <dcterms:created xsi:type="dcterms:W3CDTF">2010-11-30T23:25:00Z</dcterms:created>
  <dcterms:modified xsi:type="dcterms:W3CDTF">2013-08-26T14:23:44Z</dcterms:modified>
</cp:coreProperties>
</file>