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Default Extension="doc" ContentType="application/msword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Default Extension="emf" ContentType="image/x-emf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Default Extension="docm" ContentType="application/vnd.ms-word.document.macroEnabled.12"/>
  <Override PartName="/ppt/notesSlides/notesSlide6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7" r:id="rId1"/>
  </p:sldMasterIdLst>
  <p:notesMasterIdLst>
    <p:notesMasterId r:id="rId36"/>
  </p:notesMasterIdLst>
  <p:handoutMasterIdLst>
    <p:handoutMasterId r:id="rId37"/>
  </p:handout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6" d="100"/>
          <a:sy n="116" d="100"/>
        </p:scale>
        <p:origin x="-15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image" Target="../media/image18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e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e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e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e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e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e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8.emf"/></Relationships>
</file>

<file path=ppt/drawings/_rels/vmlDrawing2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0.emf"/></Relationships>
</file>

<file path=ppt/drawings/_rels/vmlDrawing2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2.emf"/></Relationships>
</file>

<file path=ppt/drawings/_rels/vmlDrawing2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4.emf"/></Relationships>
</file>

<file path=ppt/drawings/_rels/vmlDrawing2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5.emf"/></Relationships>
</file>

<file path=ppt/drawings/_rels/vmlDrawing25.vml.rels><?xml version="1.0" encoding="UTF-8" standalone="yes"?>
<Relationships xmlns="http://schemas.openxmlformats.org/package/2006/relationships"><Relationship Id="rId1" Type="http://schemas.openxmlformats.org/officeDocument/2006/relationships/image" Target="../media/image36.emf"/></Relationships>
</file>

<file path=ppt/drawings/_rels/vmlDrawing26.vml.rels><?xml version="1.0" encoding="UTF-8" standalone="yes"?>
<Relationships xmlns="http://schemas.openxmlformats.org/package/2006/relationships"><Relationship Id="rId1" Type="http://schemas.openxmlformats.org/officeDocument/2006/relationships/image" Target="../media/image38.emf"/></Relationships>
</file>

<file path=ppt/drawings/_rels/vmlDrawing27.vml.rels><?xml version="1.0" encoding="UTF-8" standalone="yes"?>
<Relationships xmlns="http://schemas.openxmlformats.org/package/2006/relationships"><Relationship Id="rId1" Type="http://schemas.openxmlformats.org/officeDocument/2006/relationships/image" Target="../media/image39.emf"/></Relationships>
</file>

<file path=ppt/drawings/_rels/vmlDrawing28.vml.rels><?xml version="1.0" encoding="UTF-8" standalone="yes"?>
<Relationships xmlns="http://schemas.openxmlformats.org/package/2006/relationships"><Relationship Id="rId1" Type="http://schemas.openxmlformats.org/officeDocument/2006/relationships/image" Target="../media/image41.emf"/></Relationships>
</file>

<file path=ppt/drawings/_rels/vmlDrawing29.vml.rels><?xml version="1.0" encoding="UTF-8" standalone="yes"?>
<Relationships xmlns="http://schemas.openxmlformats.org/package/2006/relationships"><Relationship Id="rId1" Type="http://schemas.openxmlformats.org/officeDocument/2006/relationships/image" Target="../media/image4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0.vml.rels><?xml version="1.0" encoding="UTF-8" standalone="yes"?>
<Relationships xmlns="http://schemas.openxmlformats.org/package/2006/relationships"><Relationship Id="rId1" Type="http://schemas.openxmlformats.org/officeDocument/2006/relationships/image" Target="../media/image45.emf"/></Relationships>
</file>

<file path=ppt/drawings/_rels/vmlDrawing3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7.emf"/></Relationships>
</file>

<file path=ppt/drawings/_rels/vmlDrawing3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9.emf"/></Relationships>
</file>

<file path=ppt/drawings/_rels/vmlDrawing3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0.emf"/></Relationships>
</file>

<file path=ppt/drawings/_rels/vmlDrawing3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1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image" Target="../media/image7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ECFB8C85-EE51-40E9-8912-0AAA40C33F26}" type="datetimeFigureOut">
              <a:rPr lang="en-US"/>
              <a:pPr>
                <a:defRPr/>
              </a:pPr>
              <a:t>5/19/2018</a:t>
            </a:fld>
            <a:endParaRPr lang="en-US"/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343EDF8A-5F5A-4C66-A4E7-E60BA4A739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8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32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32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53C5AA6-57C9-459A-858B-6208D19ADE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DA69663-2FEC-4892-9B43-948D5CA16C5B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Murach's PHP and MySQL, C3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2010, Mike Murach &amp; Associates, Inc.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Slide </a:t>
            </a:r>
            <a:fld id="{B454BD97-18EA-4F31-85F8-8BC6D343C5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" name="Date Placeholder 1"/>
          <p:cNvSpPr>
            <a:spLocks noGrp="1"/>
          </p:cNvSpPr>
          <p:nvPr>
            <p:ph type="dt" sz="half" idx="2"/>
          </p:nvPr>
        </p:nvSpPr>
        <p:spPr bwMode="auto">
          <a:xfrm>
            <a:off x="762000" y="6248400"/>
            <a:ext cx="19812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900">
                <a:latin typeface="Arial Narrow" pitchFamily="34" charset="0"/>
              </a:defRPr>
            </a:lvl1pPr>
          </a:lstStyle>
          <a:p>
            <a:pPr>
              <a:defRPr/>
            </a:pPr>
            <a:r>
              <a:rPr lang="en-US"/>
              <a:t>Murach's PHP and MySQL, C3</a:t>
            </a:r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3"/>
          </p:nvPr>
        </p:nvSpPr>
        <p:spPr bwMode="auto">
          <a:xfrm>
            <a:off x="2895600" y="6248400"/>
            <a:ext cx="3352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900">
                <a:latin typeface="Arial Narrow" pitchFamily="34" charset="0"/>
              </a:defRPr>
            </a:lvl1pPr>
          </a:lstStyle>
          <a:p>
            <a:pPr>
              <a:defRPr/>
            </a:pPr>
            <a:r>
              <a:rPr lang="en-US"/>
              <a:t>© 2010, Mike Murach &amp; Associates, Inc.</a:t>
            </a:r>
          </a:p>
        </p:txBody>
      </p:sp>
      <p:sp>
        <p:nvSpPr>
          <p:cNvPr id="9" name="Slide Number Placeholder 3"/>
          <p:cNvSpPr>
            <a:spLocks noGrp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 Narrow" pitchFamily="34" charset="0"/>
              </a:defRPr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Slide </a:t>
            </a:r>
            <a:fld id="{69C3E0C2-5420-49F3-ADA8-914769FD06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Arial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package" Target="../embeddings/Microsoft_Office_Word_Macro-Enabled_Document11.docm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0.vml"/><Relationship Id="rId5" Type="http://schemas.openxmlformats.org/officeDocument/2006/relationships/image" Target="../media/image15.png"/><Relationship Id="rId4" Type="http://schemas.openxmlformats.org/officeDocument/2006/relationships/oleObject" Target="../embeddings/Microsoft_Office_Word_97_-_2003_Document88.doc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1.vml"/><Relationship Id="rId5" Type="http://schemas.openxmlformats.org/officeDocument/2006/relationships/image" Target="../media/image17.png"/><Relationship Id="rId4" Type="http://schemas.openxmlformats.org/officeDocument/2006/relationships/oleObject" Target="../embeddings/Microsoft_Office_Word_97_-_2003_Document99.doc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2.vml"/><Relationship Id="rId5" Type="http://schemas.openxmlformats.org/officeDocument/2006/relationships/oleObject" Target="../embeddings/Microsoft_Office_Word_97_-_2003_Document1111.doc"/><Relationship Id="rId4" Type="http://schemas.openxmlformats.org/officeDocument/2006/relationships/oleObject" Target="../embeddings/Microsoft_Office_Word_97_-_2003_Document1010.doc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3.vml"/><Relationship Id="rId5" Type="http://schemas.openxmlformats.org/officeDocument/2006/relationships/image" Target="../media/image21.png"/><Relationship Id="rId4" Type="http://schemas.openxmlformats.org/officeDocument/2006/relationships/oleObject" Target="../embeddings/Microsoft_Office_Word_97_-_2003_Document1212.doc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4.vml"/><Relationship Id="rId4" Type="http://schemas.openxmlformats.org/officeDocument/2006/relationships/oleObject" Target="../embeddings/Microsoft_Office_Word_97_-_2003_Document1313.doc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5.vml"/><Relationship Id="rId4" Type="http://schemas.openxmlformats.org/officeDocument/2006/relationships/oleObject" Target="../embeddings/Microsoft_Office_Word_97_-_2003_Document1414.doc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6.vml"/><Relationship Id="rId4" Type="http://schemas.openxmlformats.org/officeDocument/2006/relationships/oleObject" Target="../embeddings/Microsoft_Office_Word_97_-_2003_Document1515.doc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7.vml"/><Relationship Id="rId4" Type="http://schemas.openxmlformats.org/officeDocument/2006/relationships/oleObject" Target="../embeddings/Microsoft_Office_Word_97_-_2003_Document1616.doc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8.vml"/><Relationship Id="rId4" Type="http://schemas.openxmlformats.org/officeDocument/2006/relationships/oleObject" Target="../embeddings/Microsoft_Office_Word_97_-_2003_Document1717.doc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9.vml"/><Relationship Id="rId4" Type="http://schemas.openxmlformats.org/officeDocument/2006/relationships/oleObject" Target="../embeddings/Microsoft_Office_Word_97_-_2003_Document1818.doc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1.bin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0.vml"/><Relationship Id="rId5" Type="http://schemas.openxmlformats.org/officeDocument/2006/relationships/image" Target="../media/image29.png"/><Relationship Id="rId4" Type="http://schemas.openxmlformats.org/officeDocument/2006/relationships/oleObject" Target="../embeddings/Microsoft_Office_Word_97_-_2003_Document1919.doc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1.vml"/><Relationship Id="rId5" Type="http://schemas.openxmlformats.org/officeDocument/2006/relationships/image" Target="../media/image31.png"/><Relationship Id="rId4" Type="http://schemas.openxmlformats.org/officeDocument/2006/relationships/oleObject" Target="../embeddings/Microsoft_Office_Word_97_-_2003_Document2020.doc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2.vml"/><Relationship Id="rId5" Type="http://schemas.openxmlformats.org/officeDocument/2006/relationships/image" Target="../media/image33.png"/><Relationship Id="rId4" Type="http://schemas.openxmlformats.org/officeDocument/2006/relationships/oleObject" Target="../embeddings/Microsoft_Office_Word_97_-_2003_Document2121.doc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3.vml"/><Relationship Id="rId4" Type="http://schemas.openxmlformats.org/officeDocument/2006/relationships/oleObject" Target="../embeddings/Microsoft_Office_Word_97_-_2003_Document2222.doc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4.vml"/><Relationship Id="rId4" Type="http://schemas.openxmlformats.org/officeDocument/2006/relationships/oleObject" Target="../embeddings/Microsoft_Office_Word_97_-_2003_Document2323.doc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5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5.vml"/><Relationship Id="rId5" Type="http://schemas.openxmlformats.org/officeDocument/2006/relationships/image" Target="../media/image37.png"/><Relationship Id="rId4" Type="http://schemas.openxmlformats.org/officeDocument/2006/relationships/oleObject" Target="../embeddings/Microsoft_Office_Word_97_-_2003_Document2424.doc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6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6.vml"/><Relationship Id="rId4" Type="http://schemas.openxmlformats.org/officeDocument/2006/relationships/oleObject" Target="../embeddings/Microsoft_Office_Word_97_-_2003_Document2525.doc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7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7.vml"/><Relationship Id="rId5" Type="http://schemas.openxmlformats.org/officeDocument/2006/relationships/image" Target="../media/image40.png"/><Relationship Id="rId4" Type="http://schemas.openxmlformats.org/officeDocument/2006/relationships/oleObject" Target="../embeddings/Microsoft_Office_Word_97_-_2003_Document2626.doc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8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8.vml"/><Relationship Id="rId5" Type="http://schemas.openxmlformats.org/officeDocument/2006/relationships/image" Target="../media/image42.png"/><Relationship Id="rId4" Type="http://schemas.openxmlformats.org/officeDocument/2006/relationships/oleObject" Target="../embeddings/Microsoft_Office_Word_97_-_2003_Document2727.doc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9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9.vml"/><Relationship Id="rId5" Type="http://schemas.openxmlformats.org/officeDocument/2006/relationships/image" Target="../media/image44.png"/><Relationship Id="rId4" Type="http://schemas.openxmlformats.org/officeDocument/2006/relationships/oleObject" Target="../embeddings/Microsoft_Office_Word_97_-_2003_Document2828.doc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2.bin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0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0.vml"/><Relationship Id="rId5" Type="http://schemas.openxmlformats.org/officeDocument/2006/relationships/image" Target="../media/image46.png"/><Relationship Id="rId4" Type="http://schemas.openxmlformats.org/officeDocument/2006/relationships/oleObject" Target="../embeddings/Microsoft_Office_Word_97_-_2003_Document2929.doc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1.vml"/><Relationship Id="rId5" Type="http://schemas.openxmlformats.org/officeDocument/2006/relationships/image" Target="../media/image48.png"/><Relationship Id="rId4" Type="http://schemas.openxmlformats.org/officeDocument/2006/relationships/oleObject" Target="../embeddings/Microsoft_Office_Word_97_-_2003_Document3030.doc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2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2.vml"/><Relationship Id="rId4" Type="http://schemas.openxmlformats.org/officeDocument/2006/relationships/oleObject" Target="../embeddings/Microsoft_Office_Word_97_-_2003_Document3131.doc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3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3.vml"/><Relationship Id="rId4" Type="http://schemas.openxmlformats.org/officeDocument/2006/relationships/oleObject" Target="../embeddings/Microsoft_Office_Word_97_-_2003_Document3232.doc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4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4.vml"/><Relationship Id="rId5" Type="http://schemas.openxmlformats.org/officeDocument/2006/relationships/image" Target="../media/image52.png"/><Relationship Id="rId4" Type="http://schemas.openxmlformats.org/officeDocument/2006/relationships/oleObject" Target="../embeddings/Microsoft_Office_Word_97_-_2003_Document3333.doc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5.png"/><Relationship Id="rId4" Type="http://schemas.openxmlformats.org/officeDocument/2006/relationships/oleObject" Target="../embeddings/Microsoft_Office_Word_97_-_2003_Document11.doc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Microsoft_Office_Word_97_-_2003_Document22.doc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7" Type="http://schemas.openxmlformats.org/officeDocument/2006/relationships/oleObject" Target="../embeddings/Microsoft_Office_Word_97_-_2003_Document44.doc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9.png"/><Relationship Id="rId5" Type="http://schemas.openxmlformats.org/officeDocument/2006/relationships/image" Target="../media/image5.png"/><Relationship Id="rId4" Type="http://schemas.openxmlformats.org/officeDocument/2006/relationships/oleObject" Target="../embeddings/Microsoft_Office_Word_97_-_2003_Document33.doc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7.vml"/><Relationship Id="rId4" Type="http://schemas.openxmlformats.org/officeDocument/2006/relationships/oleObject" Target="../embeddings/Microsoft_Office_Word_97_-_2003_Document55.doc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12.png"/><Relationship Id="rId4" Type="http://schemas.openxmlformats.org/officeDocument/2006/relationships/oleObject" Target="../embeddings/Microsoft_Office_Word_97_-_2003_Document66.doc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9.vml"/><Relationship Id="rId4" Type="http://schemas.openxmlformats.org/officeDocument/2006/relationships/oleObject" Target="../embeddings/Microsoft_Office_Word_97_-_2003_Document77.doc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Murach's PHP and MySQL, C3</a:t>
            </a:r>
          </a:p>
        </p:txBody>
      </p:sp>
      <p:sp>
        <p:nvSpPr>
          <p:cNvPr id="1028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2010, Mike Murach &amp; Associates, Inc.</a:t>
            </a:r>
          </a:p>
        </p:txBody>
      </p:sp>
      <p:sp>
        <p:nvSpPr>
          <p:cNvPr id="1029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pPr algn="r"/>
            <a:r>
              <a:rPr lang="en-US" sz="900" smtClean="0">
                <a:latin typeface="Arial Narrow" pitchFamily="34" charset="0"/>
              </a:rPr>
              <a:t>Slide </a:t>
            </a:r>
            <a:fld id="{2A640F43-8A85-4DEE-91C9-DF078CA843AC}" type="slidenum">
              <a:rPr lang="en-US" sz="900" smtClean="0">
                <a:latin typeface="Arial Narrow" pitchFamily="34" charset="0"/>
              </a:rPr>
              <a:pPr algn="r"/>
              <a:t>1</a:t>
            </a:fld>
            <a:endParaRPr lang="en-US" sz="900" smtClean="0">
              <a:latin typeface="Arial Narrow" pitchFamily="34" charset="0"/>
            </a:endParaRPr>
          </a:p>
        </p:txBody>
      </p:sp>
      <p:graphicFrame>
        <p:nvGraphicFramePr>
          <p:cNvPr id="1026" name="Object 6"/>
          <p:cNvGraphicFramePr>
            <a:graphicFrameLocks noChangeAspect="1"/>
          </p:cNvGraphicFramePr>
          <p:nvPr/>
        </p:nvGraphicFramePr>
        <p:xfrm>
          <a:off x="914400" y="1530350"/>
          <a:ext cx="7319963" cy="3143250"/>
        </p:xfrm>
        <a:graphic>
          <a:graphicData uri="http://schemas.openxmlformats.org/presentationml/2006/ole">
            <p:oleObj spid="_x0000_s1026" name="Macro-Enabled Template" r:id="rId4" imgW="7320257" imgH="3649226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Murach's PHP and MySQL, C3</a:t>
            </a:r>
          </a:p>
        </p:txBody>
      </p:sp>
      <p:sp>
        <p:nvSpPr>
          <p:cNvPr id="10244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2010, Mike Murach &amp; Associates, Inc.</a:t>
            </a:r>
          </a:p>
        </p:txBody>
      </p:sp>
      <p:sp>
        <p:nvSpPr>
          <p:cNvPr id="10245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pPr algn="r"/>
            <a:r>
              <a:rPr lang="en-US" sz="900" smtClean="0">
                <a:latin typeface="Arial Narrow" pitchFamily="34" charset="0"/>
              </a:rPr>
              <a:t>Slide </a:t>
            </a:r>
            <a:fld id="{1A89522C-A484-4333-8DE8-82B2DAA284C7}" type="slidenum">
              <a:rPr lang="en-US" sz="900" smtClean="0">
                <a:latin typeface="Arial Narrow" pitchFamily="34" charset="0"/>
              </a:rPr>
              <a:pPr algn="r"/>
              <a:t>10</a:t>
            </a:fld>
            <a:endParaRPr lang="en-US" sz="900" smtClean="0">
              <a:latin typeface="Arial Narrow" pitchFamily="34" charset="0"/>
            </a:endParaRPr>
          </a:p>
        </p:txBody>
      </p:sp>
      <p:graphicFrame>
        <p:nvGraphicFramePr>
          <p:cNvPr id="10242" name="Object 2"/>
          <p:cNvGraphicFramePr>
            <a:graphicFrameLocks noChangeAspect="1"/>
          </p:cNvGraphicFramePr>
          <p:nvPr/>
        </p:nvGraphicFramePr>
        <p:xfrm>
          <a:off x="914400" y="685800"/>
          <a:ext cx="7321550" cy="3187700"/>
        </p:xfrm>
        <a:graphic>
          <a:graphicData uri="http://schemas.openxmlformats.org/presentationml/2006/ole">
            <p:oleObj spid="_x0000_s10242" name="Document" r:id="rId4" imgW="7321366" imgH="3188032" progId="">
              <p:embed/>
            </p:oleObj>
          </a:graphicData>
        </a:graphic>
      </p:graphicFrame>
      <p:pic>
        <p:nvPicPr>
          <p:cNvPr id="10246" name="Picture 3" descr="03-04a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14400" y="3886200"/>
            <a:ext cx="6197600" cy="977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Murach's PHP and MySQL, C3</a:t>
            </a:r>
          </a:p>
        </p:txBody>
      </p:sp>
      <p:sp>
        <p:nvSpPr>
          <p:cNvPr id="11268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2010, Mike Murach &amp; Associates, Inc.</a:t>
            </a:r>
          </a:p>
        </p:txBody>
      </p:sp>
      <p:sp>
        <p:nvSpPr>
          <p:cNvPr id="11269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pPr algn="r"/>
            <a:r>
              <a:rPr lang="en-US" sz="900" smtClean="0">
                <a:latin typeface="Arial Narrow" pitchFamily="34" charset="0"/>
              </a:rPr>
              <a:t>Slide </a:t>
            </a:r>
            <a:fld id="{825D5AEC-D97F-44DB-9CB9-9D27BE59CE01}" type="slidenum">
              <a:rPr lang="en-US" sz="900" smtClean="0">
                <a:latin typeface="Arial Narrow" pitchFamily="34" charset="0"/>
              </a:rPr>
              <a:pPr algn="r"/>
              <a:t>11</a:t>
            </a:fld>
            <a:endParaRPr lang="en-US" sz="900" smtClean="0">
              <a:latin typeface="Arial Narrow" pitchFamily="34" charset="0"/>
            </a:endParaRPr>
          </a:p>
        </p:txBody>
      </p:sp>
      <p:graphicFrame>
        <p:nvGraphicFramePr>
          <p:cNvPr id="11266" name="Object 2"/>
          <p:cNvGraphicFramePr>
            <a:graphicFrameLocks noChangeAspect="1"/>
          </p:cNvGraphicFramePr>
          <p:nvPr/>
        </p:nvGraphicFramePr>
        <p:xfrm>
          <a:off x="914400" y="685800"/>
          <a:ext cx="7321550" cy="3648075"/>
        </p:xfrm>
        <a:graphic>
          <a:graphicData uri="http://schemas.openxmlformats.org/presentationml/2006/ole">
            <p:oleObj spid="_x0000_s11266" name="Document" r:id="rId4" imgW="7321366" imgH="3647364" progId="">
              <p:embed/>
            </p:oleObj>
          </a:graphicData>
        </a:graphic>
      </p:graphicFrame>
      <p:pic>
        <p:nvPicPr>
          <p:cNvPr id="11270" name="Picture 3" descr="03-04b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14400" y="4343400"/>
            <a:ext cx="2959100" cy="1435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Murach's PHP and MySQL, C3</a:t>
            </a:r>
          </a:p>
        </p:txBody>
      </p:sp>
      <p:sp>
        <p:nvSpPr>
          <p:cNvPr id="12293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2010, Mike Murach &amp; Associates, Inc.</a:t>
            </a:r>
          </a:p>
        </p:txBody>
      </p:sp>
      <p:sp>
        <p:nvSpPr>
          <p:cNvPr id="1229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pPr algn="r"/>
            <a:r>
              <a:rPr lang="en-US" sz="900" smtClean="0">
                <a:latin typeface="Arial Narrow" pitchFamily="34" charset="0"/>
              </a:rPr>
              <a:t>Slide </a:t>
            </a:r>
            <a:fld id="{F4FCFBCF-2663-4C9D-BBFA-337751A8E8DD}" type="slidenum">
              <a:rPr lang="en-US" sz="900" smtClean="0">
                <a:latin typeface="Arial Narrow" pitchFamily="34" charset="0"/>
              </a:rPr>
              <a:pPr algn="r"/>
              <a:t>12</a:t>
            </a:fld>
            <a:endParaRPr lang="en-US" sz="900" smtClean="0">
              <a:latin typeface="Arial Narrow" pitchFamily="34" charset="0"/>
            </a:endParaRPr>
          </a:p>
        </p:txBody>
      </p:sp>
      <p:graphicFrame>
        <p:nvGraphicFramePr>
          <p:cNvPr id="12290" name="Object 2"/>
          <p:cNvGraphicFramePr>
            <a:graphicFrameLocks noChangeAspect="1"/>
          </p:cNvGraphicFramePr>
          <p:nvPr/>
        </p:nvGraphicFramePr>
        <p:xfrm>
          <a:off x="914400" y="685800"/>
          <a:ext cx="7321550" cy="2032000"/>
        </p:xfrm>
        <a:graphic>
          <a:graphicData uri="http://schemas.openxmlformats.org/presentationml/2006/ole">
            <p:oleObj spid="_x0000_s12290" name="Document" r:id="rId4" imgW="7320257" imgH="2054307" progId="">
              <p:embed/>
            </p:oleObj>
          </a:graphicData>
        </a:graphic>
      </p:graphicFrame>
      <p:graphicFrame>
        <p:nvGraphicFramePr>
          <p:cNvPr id="12291" name="Object 6"/>
          <p:cNvGraphicFramePr>
            <a:graphicFrameLocks noChangeAspect="1"/>
          </p:cNvGraphicFramePr>
          <p:nvPr/>
        </p:nvGraphicFramePr>
        <p:xfrm>
          <a:off x="993775" y="3578225"/>
          <a:ext cx="7186613" cy="2752725"/>
        </p:xfrm>
        <a:graphic>
          <a:graphicData uri="http://schemas.openxmlformats.org/presentationml/2006/ole">
            <p:oleObj spid="_x0000_s12291" name="Document" r:id="rId5" imgW="7319411" imgH="2851635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Murach's PHP and MySQL, C3</a:t>
            </a:r>
          </a:p>
        </p:txBody>
      </p:sp>
      <p:sp>
        <p:nvSpPr>
          <p:cNvPr id="13316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2010, Mike Murach &amp; Associates, Inc.</a:t>
            </a:r>
          </a:p>
        </p:txBody>
      </p:sp>
      <p:sp>
        <p:nvSpPr>
          <p:cNvPr id="13317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pPr algn="r"/>
            <a:r>
              <a:rPr lang="en-US" sz="900" smtClean="0">
                <a:latin typeface="Arial Narrow" pitchFamily="34" charset="0"/>
              </a:rPr>
              <a:t>Slide </a:t>
            </a:r>
            <a:fld id="{DFFE6144-7E65-41B3-BFDB-99CF3E22F028}" type="slidenum">
              <a:rPr lang="en-US" sz="900" smtClean="0">
                <a:latin typeface="Arial Narrow" pitchFamily="34" charset="0"/>
              </a:rPr>
              <a:pPr algn="r"/>
              <a:t>13</a:t>
            </a:fld>
            <a:endParaRPr lang="en-US" sz="900" smtClean="0">
              <a:latin typeface="Arial Narrow" pitchFamily="34" charset="0"/>
            </a:endParaRPr>
          </a:p>
        </p:txBody>
      </p:sp>
      <p:graphicFrame>
        <p:nvGraphicFramePr>
          <p:cNvPr id="13314" name="Object 2"/>
          <p:cNvGraphicFramePr>
            <a:graphicFrameLocks noChangeAspect="1"/>
          </p:cNvGraphicFramePr>
          <p:nvPr/>
        </p:nvGraphicFramePr>
        <p:xfrm>
          <a:off x="914400" y="685800"/>
          <a:ext cx="7321550" cy="2381250"/>
        </p:xfrm>
        <a:graphic>
          <a:graphicData uri="http://schemas.openxmlformats.org/presentationml/2006/ole">
            <p:oleObj spid="_x0000_s13314" name="Document" r:id="rId4" imgW="7321366" imgH="2380699" progId="">
              <p:embed/>
            </p:oleObj>
          </a:graphicData>
        </a:graphic>
      </p:graphicFrame>
      <p:pic>
        <p:nvPicPr>
          <p:cNvPr id="13318" name="Picture 3" descr="03-0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14400" y="3048000"/>
            <a:ext cx="4113213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Murach's PHP and MySQL, C3</a:t>
            </a:r>
          </a:p>
        </p:txBody>
      </p:sp>
      <p:sp>
        <p:nvSpPr>
          <p:cNvPr id="14340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2010, Mike Murach &amp; Associates, Inc.</a:t>
            </a:r>
          </a:p>
        </p:txBody>
      </p:sp>
      <p:sp>
        <p:nvSpPr>
          <p:cNvPr id="14341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pPr algn="r"/>
            <a:r>
              <a:rPr lang="en-US" sz="900" smtClean="0">
                <a:latin typeface="Arial Narrow" pitchFamily="34" charset="0"/>
              </a:rPr>
              <a:t>Slide </a:t>
            </a:r>
            <a:fld id="{F58A89BF-BB4A-4840-A2B2-876CF73E1386}" type="slidenum">
              <a:rPr lang="en-US" sz="900" smtClean="0">
                <a:latin typeface="Arial Narrow" pitchFamily="34" charset="0"/>
              </a:rPr>
              <a:pPr algn="r"/>
              <a:t>14</a:t>
            </a:fld>
            <a:endParaRPr lang="en-US" sz="900" smtClean="0">
              <a:latin typeface="Arial Narrow" pitchFamily="34" charset="0"/>
            </a:endParaRPr>
          </a:p>
        </p:txBody>
      </p:sp>
      <p:graphicFrame>
        <p:nvGraphicFramePr>
          <p:cNvPr id="14338" name="Object 2"/>
          <p:cNvGraphicFramePr>
            <a:graphicFrameLocks noChangeAspect="1"/>
          </p:cNvGraphicFramePr>
          <p:nvPr/>
        </p:nvGraphicFramePr>
        <p:xfrm>
          <a:off x="914400" y="685800"/>
          <a:ext cx="7321550" cy="2352675"/>
        </p:xfrm>
        <a:graphic>
          <a:graphicData uri="http://schemas.openxmlformats.org/presentationml/2006/ole">
            <p:oleObj spid="_x0000_s14338" name="Document" r:id="rId4" imgW="7321366" imgH="2353045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Murach's PHP and MySQL, C3</a:t>
            </a:r>
          </a:p>
        </p:txBody>
      </p:sp>
      <p:sp>
        <p:nvSpPr>
          <p:cNvPr id="15364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2010, Mike Murach &amp; Associates, Inc.</a:t>
            </a:r>
          </a:p>
        </p:txBody>
      </p:sp>
      <p:sp>
        <p:nvSpPr>
          <p:cNvPr id="15365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pPr algn="r"/>
            <a:r>
              <a:rPr lang="en-US" sz="900" smtClean="0">
                <a:latin typeface="Arial Narrow" pitchFamily="34" charset="0"/>
              </a:rPr>
              <a:t>Slide </a:t>
            </a:r>
            <a:fld id="{35567BB9-6B66-487A-8173-68671E414CC9}" type="slidenum">
              <a:rPr lang="en-US" sz="900" smtClean="0">
                <a:latin typeface="Arial Narrow" pitchFamily="34" charset="0"/>
              </a:rPr>
              <a:pPr algn="r"/>
              <a:t>15</a:t>
            </a:fld>
            <a:endParaRPr lang="en-US" sz="900" smtClean="0">
              <a:latin typeface="Arial Narrow" pitchFamily="34" charset="0"/>
            </a:endParaRPr>
          </a:p>
        </p:txBody>
      </p:sp>
      <p:graphicFrame>
        <p:nvGraphicFramePr>
          <p:cNvPr id="15362" name="Object 2"/>
          <p:cNvGraphicFramePr>
            <a:graphicFrameLocks noChangeAspect="1"/>
          </p:cNvGraphicFramePr>
          <p:nvPr/>
        </p:nvGraphicFramePr>
        <p:xfrm>
          <a:off x="914400" y="685800"/>
          <a:ext cx="7321550" cy="3767138"/>
        </p:xfrm>
        <a:graphic>
          <a:graphicData uri="http://schemas.openxmlformats.org/presentationml/2006/ole">
            <p:oleObj spid="_x0000_s15362" name="Document" r:id="rId4" imgW="7321366" imgH="3767315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Murach's PHP and MySQL, C3</a:t>
            </a:r>
          </a:p>
        </p:txBody>
      </p:sp>
      <p:sp>
        <p:nvSpPr>
          <p:cNvPr id="16388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2010, Mike Murach &amp; Associates, Inc.</a:t>
            </a:r>
          </a:p>
        </p:txBody>
      </p:sp>
      <p:sp>
        <p:nvSpPr>
          <p:cNvPr id="16389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pPr algn="r"/>
            <a:r>
              <a:rPr lang="en-US" sz="900" smtClean="0">
                <a:latin typeface="Arial Narrow" pitchFamily="34" charset="0"/>
              </a:rPr>
              <a:t>Slide </a:t>
            </a:r>
            <a:fld id="{7D7BC559-A105-49A0-8DAD-29A38946FEA1}" type="slidenum">
              <a:rPr lang="en-US" sz="900" smtClean="0">
                <a:latin typeface="Arial Narrow" pitchFamily="34" charset="0"/>
              </a:rPr>
              <a:pPr algn="r"/>
              <a:t>16</a:t>
            </a:fld>
            <a:endParaRPr lang="en-US" sz="900" smtClean="0">
              <a:latin typeface="Arial Narrow" pitchFamily="34" charset="0"/>
            </a:endParaRPr>
          </a:p>
        </p:txBody>
      </p:sp>
      <p:graphicFrame>
        <p:nvGraphicFramePr>
          <p:cNvPr id="16386" name="Object 2"/>
          <p:cNvGraphicFramePr>
            <a:graphicFrameLocks noChangeAspect="1"/>
          </p:cNvGraphicFramePr>
          <p:nvPr/>
        </p:nvGraphicFramePr>
        <p:xfrm>
          <a:off x="914400" y="685800"/>
          <a:ext cx="7321550" cy="3876675"/>
        </p:xfrm>
        <a:graphic>
          <a:graphicData uri="http://schemas.openxmlformats.org/presentationml/2006/ole">
            <p:oleObj spid="_x0000_s16386" name="Document" r:id="rId4" imgW="7321366" imgH="387721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Murach's PHP and MySQL, C3</a:t>
            </a:r>
          </a:p>
        </p:txBody>
      </p:sp>
      <p:sp>
        <p:nvSpPr>
          <p:cNvPr id="17412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2010, Mike Murach &amp; Associates, Inc.</a:t>
            </a:r>
          </a:p>
        </p:txBody>
      </p:sp>
      <p:sp>
        <p:nvSpPr>
          <p:cNvPr id="17413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pPr algn="r"/>
            <a:r>
              <a:rPr lang="en-US" sz="900" smtClean="0">
                <a:latin typeface="Arial Narrow" pitchFamily="34" charset="0"/>
              </a:rPr>
              <a:t>Slide </a:t>
            </a:r>
            <a:fld id="{66B0515C-E580-431D-BBF2-FF894FABE512}" type="slidenum">
              <a:rPr lang="en-US" sz="900" smtClean="0">
                <a:latin typeface="Arial Narrow" pitchFamily="34" charset="0"/>
              </a:rPr>
              <a:pPr algn="r"/>
              <a:t>17</a:t>
            </a:fld>
            <a:endParaRPr lang="en-US" sz="900" smtClean="0">
              <a:latin typeface="Arial Narrow" pitchFamily="34" charset="0"/>
            </a:endParaRPr>
          </a:p>
        </p:txBody>
      </p:sp>
      <p:graphicFrame>
        <p:nvGraphicFramePr>
          <p:cNvPr id="17410" name="Object 2"/>
          <p:cNvGraphicFramePr>
            <a:graphicFrameLocks noChangeAspect="1"/>
          </p:cNvGraphicFramePr>
          <p:nvPr/>
        </p:nvGraphicFramePr>
        <p:xfrm>
          <a:off x="914400" y="685800"/>
          <a:ext cx="7321550" cy="2959100"/>
        </p:xfrm>
        <a:graphic>
          <a:graphicData uri="http://schemas.openxmlformats.org/presentationml/2006/ole">
            <p:oleObj spid="_x0000_s17410" name="Document" r:id="rId4" imgW="7321366" imgH="2958545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Murach's PHP and MySQL, C3</a:t>
            </a:r>
          </a:p>
        </p:txBody>
      </p:sp>
      <p:sp>
        <p:nvSpPr>
          <p:cNvPr id="18436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2010, Mike Murach &amp; Associates, Inc.</a:t>
            </a:r>
          </a:p>
        </p:txBody>
      </p:sp>
      <p:sp>
        <p:nvSpPr>
          <p:cNvPr id="18437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pPr algn="r"/>
            <a:r>
              <a:rPr lang="en-US" sz="900" smtClean="0">
                <a:latin typeface="Arial Narrow" pitchFamily="34" charset="0"/>
              </a:rPr>
              <a:t>Slide </a:t>
            </a:r>
            <a:fld id="{EE879469-BBBD-4AA9-AFA2-7EE961172CEB}" type="slidenum">
              <a:rPr lang="en-US" sz="900" smtClean="0">
                <a:latin typeface="Arial Narrow" pitchFamily="34" charset="0"/>
              </a:rPr>
              <a:pPr algn="r"/>
              <a:t>18</a:t>
            </a:fld>
            <a:endParaRPr lang="en-US" sz="900" smtClean="0">
              <a:latin typeface="Arial Narrow" pitchFamily="34" charset="0"/>
            </a:endParaRPr>
          </a:p>
        </p:txBody>
      </p:sp>
      <p:graphicFrame>
        <p:nvGraphicFramePr>
          <p:cNvPr id="18434" name="Object 2"/>
          <p:cNvGraphicFramePr>
            <a:graphicFrameLocks noChangeAspect="1"/>
          </p:cNvGraphicFramePr>
          <p:nvPr/>
        </p:nvGraphicFramePr>
        <p:xfrm>
          <a:off x="914400" y="685800"/>
          <a:ext cx="7321550" cy="1966913"/>
        </p:xfrm>
        <a:graphic>
          <a:graphicData uri="http://schemas.openxmlformats.org/presentationml/2006/ole">
            <p:oleObj spid="_x0000_s18434" name="Document" r:id="rId4" imgW="7321366" imgH="1967695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Murach's PHP and MySQL, C3</a:t>
            </a:r>
          </a:p>
        </p:txBody>
      </p:sp>
      <p:sp>
        <p:nvSpPr>
          <p:cNvPr id="19460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2010, Mike Murach &amp; Associates, Inc.</a:t>
            </a:r>
          </a:p>
        </p:txBody>
      </p:sp>
      <p:sp>
        <p:nvSpPr>
          <p:cNvPr id="19461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pPr algn="r"/>
            <a:r>
              <a:rPr lang="en-US" sz="900" smtClean="0">
                <a:latin typeface="Arial Narrow" pitchFamily="34" charset="0"/>
              </a:rPr>
              <a:t>Slide </a:t>
            </a:r>
            <a:fld id="{043FD759-8E23-4F0F-BCA1-2AC23D3D18BB}" type="slidenum">
              <a:rPr lang="en-US" sz="900" smtClean="0">
                <a:latin typeface="Arial Narrow" pitchFamily="34" charset="0"/>
              </a:rPr>
              <a:pPr algn="r"/>
              <a:t>19</a:t>
            </a:fld>
            <a:endParaRPr lang="en-US" sz="900" smtClean="0">
              <a:latin typeface="Arial Narrow" pitchFamily="34" charset="0"/>
            </a:endParaRPr>
          </a:p>
        </p:txBody>
      </p:sp>
      <p:graphicFrame>
        <p:nvGraphicFramePr>
          <p:cNvPr id="19458" name="Object 2"/>
          <p:cNvGraphicFramePr>
            <a:graphicFrameLocks noChangeAspect="1"/>
          </p:cNvGraphicFramePr>
          <p:nvPr/>
        </p:nvGraphicFramePr>
        <p:xfrm>
          <a:off x="914400" y="685800"/>
          <a:ext cx="7321550" cy="2738438"/>
        </p:xfrm>
        <a:graphic>
          <a:graphicData uri="http://schemas.openxmlformats.org/presentationml/2006/ole">
            <p:oleObj spid="_x0000_s19458" name="Document" r:id="rId4" imgW="7321366" imgH="2738755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Murach's PHP and MySQL, C3</a:t>
            </a:r>
          </a:p>
        </p:txBody>
      </p:sp>
      <p:sp>
        <p:nvSpPr>
          <p:cNvPr id="2052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2010, Mike Murach &amp; Associates, Inc.</a:t>
            </a:r>
          </a:p>
        </p:txBody>
      </p:sp>
      <p:sp>
        <p:nvSpPr>
          <p:cNvPr id="2053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pPr algn="r"/>
            <a:r>
              <a:rPr lang="en-US" sz="900" smtClean="0">
                <a:latin typeface="Arial Narrow" pitchFamily="34" charset="0"/>
              </a:rPr>
              <a:t>Slide </a:t>
            </a:r>
            <a:fld id="{7A07892D-5CF0-416C-BA46-B7A137942A19}" type="slidenum">
              <a:rPr lang="en-US" sz="900" smtClean="0">
                <a:latin typeface="Arial Narrow" pitchFamily="34" charset="0"/>
              </a:rPr>
              <a:pPr algn="r"/>
              <a:t>2</a:t>
            </a:fld>
            <a:endParaRPr lang="en-US" sz="900" smtClean="0">
              <a:latin typeface="Arial Narrow" pitchFamily="34" charset="0"/>
            </a:endParaRPr>
          </a:p>
        </p:txBody>
      </p:sp>
      <p:graphicFrame>
        <p:nvGraphicFramePr>
          <p:cNvPr id="2050" name="Object 4"/>
          <p:cNvGraphicFramePr>
            <a:graphicFrameLocks noChangeAspect="1"/>
          </p:cNvGraphicFramePr>
          <p:nvPr/>
        </p:nvGraphicFramePr>
        <p:xfrm>
          <a:off x="914400" y="620713"/>
          <a:ext cx="7319963" cy="2608262"/>
        </p:xfrm>
        <a:graphic>
          <a:graphicData uri="http://schemas.openxmlformats.org/presentationml/2006/ole">
            <p:oleObj spid="_x0000_s2050" name="Macro-Enabled Template" r:id="rId4" imgW="7320257" imgH="2608233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Murach's PHP and MySQL, C3</a:t>
            </a:r>
          </a:p>
        </p:txBody>
      </p:sp>
      <p:sp>
        <p:nvSpPr>
          <p:cNvPr id="20484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2010, Mike Murach &amp; Associates, Inc.</a:t>
            </a:r>
          </a:p>
        </p:txBody>
      </p:sp>
      <p:sp>
        <p:nvSpPr>
          <p:cNvPr id="20485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pPr algn="r"/>
            <a:r>
              <a:rPr lang="en-US" sz="900" smtClean="0">
                <a:latin typeface="Arial Narrow" pitchFamily="34" charset="0"/>
              </a:rPr>
              <a:t>Slide </a:t>
            </a:r>
            <a:fld id="{677FF073-D670-4A52-8914-62A4D665DD71}" type="slidenum">
              <a:rPr lang="en-US" sz="900" smtClean="0">
                <a:latin typeface="Arial Narrow" pitchFamily="34" charset="0"/>
              </a:rPr>
              <a:pPr algn="r"/>
              <a:t>20</a:t>
            </a:fld>
            <a:endParaRPr lang="en-US" sz="900" smtClean="0">
              <a:latin typeface="Arial Narrow" pitchFamily="34" charset="0"/>
            </a:endParaRPr>
          </a:p>
        </p:txBody>
      </p:sp>
      <p:graphicFrame>
        <p:nvGraphicFramePr>
          <p:cNvPr id="20482" name="Object 2"/>
          <p:cNvGraphicFramePr>
            <a:graphicFrameLocks noChangeAspect="1"/>
          </p:cNvGraphicFramePr>
          <p:nvPr/>
        </p:nvGraphicFramePr>
        <p:xfrm>
          <a:off x="914400" y="685800"/>
          <a:ext cx="7321550" cy="425450"/>
        </p:xfrm>
        <a:graphic>
          <a:graphicData uri="http://schemas.openxmlformats.org/presentationml/2006/ole">
            <p:oleObj spid="_x0000_s20482" name="Document" r:id="rId4" imgW="7321366" imgH="425215" progId="">
              <p:embed/>
            </p:oleObj>
          </a:graphicData>
        </a:graphic>
      </p:graphicFrame>
      <p:pic>
        <p:nvPicPr>
          <p:cNvPr id="20486" name="Picture 3" descr="03-08a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14400" y="1219200"/>
            <a:ext cx="7124700" cy="386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Murach's PHP and MySQL, C3</a:t>
            </a:r>
          </a:p>
        </p:txBody>
      </p:sp>
      <p:sp>
        <p:nvSpPr>
          <p:cNvPr id="21508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2010, Mike Murach &amp; Associates, Inc.</a:t>
            </a:r>
          </a:p>
        </p:txBody>
      </p:sp>
      <p:sp>
        <p:nvSpPr>
          <p:cNvPr id="21509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pPr algn="r"/>
            <a:r>
              <a:rPr lang="en-US" sz="900" smtClean="0">
                <a:latin typeface="Arial Narrow" pitchFamily="34" charset="0"/>
              </a:rPr>
              <a:t>Slide </a:t>
            </a:r>
            <a:fld id="{2B6BE5F4-DC3F-49C4-AF37-1DB671D9AE93}" type="slidenum">
              <a:rPr lang="en-US" sz="900" smtClean="0">
                <a:latin typeface="Arial Narrow" pitchFamily="34" charset="0"/>
              </a:rPr>
              <a:pPr algn="r"/>
              <a:t>21</a:t>
            </a:fld>
            <a:endParaRPr lang="en-US" sz="900" smtClean="0">
              <a:latin typeface="Arial Narrow" pitchFamily="34" charset="0"/>
            </a:endParaRPr>
          </a:p>
        </p:txBody>
      </p:sp>
      <p:graphicFrame>
        <p:nvGraphicFramePr>
          <p:cNvPr id="21506" name="Object 2"/>
          <p:cNvGraphicFramePr>
            <a:graphicFrameLocks noChangeAspect="1"/>
          </p:cNvGraphicFramePr>
          <p:nvPr/>
        </p:nvGraphicFramePr>
        <p:xfrm>
          <a:off x="914400" y="685800"/>
          <a:ext cx="7321550" cy="425450"/>
        </p:xfrm>
        <a:graphic>
          <a:graphicData uri="http://schemas.openxmlformats.org/presentationml/2006/ole">
            <p:oleObj spid="_x0000_s21506" name="Document" r:id="rId4" imgW="7321366" imgH="425215" progId="">
              <p:embed/>
            </p:oleObj>
          </a:graphicData>
        </a:graphic>
      </p:graphicFrame>
      <p:pic>
        <p:nvPicPr>
          <p:cNvPr id="21510" name="Picture 3" descr="03-08b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14400" y="1219200"/>
            <a:ext cx="6845300" cy="474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Murach's PHP and MySQL, C3</a:t>
            </a:r>
          </a:p>
        </p:txBody>
      </p:sp>
      <p:sp>
        <p:nvSpPr>
          <p:cNvPr id="22532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2010, Mike Murach &amp; Associates, Inc.</a:t>
            </a:r>
          </a:p>
        </p:txBody>
      </p:sp>
      <p:sp>
        <p:nvSpPr>
          <p:cNvPr id="22533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pPr algn="r"/>
            <a:r>
              <a:rPr lang="en-US" sz="900" smtClean="0">
                <a:latin typeface="Arial Narrow" pitchFamily="34" charset="0"/>
              </a:rPr>
              <a:t>Slide </a:t>
            </a:r>
            <a:fld id="{14941329-97AA-4A04-8A65-BD5E1878DCC3}" type="slidenum">
              <a:rPr lang="en-US" sz="900" smtClean="0">
                <a:latin typeface="Arial Narrow" pitchFamily="34" charset="0"/>
              </a:rPr>
              <a:pPr algn="r"/>
              <a:t>22</a:t>
            </a:fld>
            <a:endParaRPr lang="en-US" sz="900" smtClean="0">
              <a:latin typeface="Arial Narrow" pitchFamily="34" charset="0"/>
            </a:endParaRPr>
          </a:p>
        </p:txBody>
      </p:sp>
      <p:graphicFrame>
        <p:nvGraphicFramePr>
          <p:cNvPr id="22530" name="Object 2"/>
          <p:cNvGraphicFramePr>
            <a:graphicFrameLocks noChangeAspect="1"/>
          </p:cNvGraphicFramePr>
          <p:nvPr/>
        </p:nvGraphicFramePr>
        <p:xfrm>
          <a:off x="914400" y="685800"/>
          <a:ext cx="7321550" cy="425450"/>
        </p:xfrm>
        <a:graphic>
          <a:graphicData uri="http://schemas.openxmlformats.org/presentationml/2006/ole">
            <p:oleObj spid="_x0000_s22530" name="Document" r:id="rId4" imgW="7321366" imgH="425215" progId="">
              <p:embed/>
            </p:oleObj>
          </a:graphicData>
        </a:graphic>
      </p:graphicFrame>
      <p:pic>
        <p:nvPicPr>
          <p:cNvPr id="22534" name="Picture 3" descr="03-09a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14400" y="1219200"/>
            <a:ext cx="6565900" cy="430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Murach's PHP and MySQL, C3</a:t>
            </a:r>
          </a:p>
        </p:txBody>
      </p:sp>
      <p:sp>
        <p:nvSpPr>
          <p:cNvPr id="23556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2010, Mike Murach &amp; Associates, Inc.</a:t>
            </a:r>
          </a:p>
        </p:txBody>
      </p:sp>
      <p:sp>
        <p:nvSpPr>
          <p:cNvPr id="23557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pPr algn="r"/>
            <a:r>
              <a:rPr lang="en-US" sz="900" smtClean="0">
                <a:latin typeface="Arial Narrow" pitchFamily="34" charset="0"/>
              </a:rPr>
              <a:t>Slide </a:t>
            </a:r>
            <a:fld id="{4FBF5AA8-3765-4948-8005-2979C3AE736D}" type="slidenum">
              <a:rPr lang="en-US" sz="900" smtClean="0">
                <a:latin typeface="Arial Narrow" pitchFamily="34" charset="0"/>
              </a:rPr>
              <a:pPr algn="r"/>
              <a:t>23</a:t>
            </a:fld>
            <a:endParaRPr lang="en-US" sz="900" smtClean="0">
              <a:latin typeface="Arial Narrow" pitchFamily="34" charset="0"/>
            </a:endParaRPr>
          </a:p>
        </p:txBody>
      </p:sp>
      <p:graphicFrame>
        <p:nvGraphicFramePr>
          <p:cNvPr id="23554" name="Object 2"/>
          <p:cNvGraphicFramePr>
            <a:graphicFrameLocks noChangeAspect="1"/>
          </p:cNvGraphicFramePr>
          <p:nvPr/>
        </p:nvGraphicFramePr>
        <p:xfrm>
          <a:off x="914400" y="685800"/>
          <a:ext cx="7321550" cy="4100513"/>
        </p:xfrm>
        <a:graphic>
          <a:graphicData uri="http://schemas.openxmlformats.org/presentationml/2006/ole">
            <p:oleObj spid="_x0000_s23554" name="Document" r:id="rId4" imgW="7321366" imgH="4100232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Murach's PHP and MySQL, C3</a:t>
            </a:r>
          </a:p>
        </p:txBody>
      </p:sp>
      <p:sp>
        <p:nvSpPr>
          <p:cNvPr id="24580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2010, Mike Murach &amp; Associates, Inc.</a:t>
            </a:r>
          </a:p>
        </p:txBody>
      </p:sp>
      <p:sp>
        <p:nvSpPr>
          <p:cNvPr id="24581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pPr algn="r"/>
            <a:r>
              <a:rPr lang="en-US" sz="900" smtClean="0">
                <a:latin typeface="Arial Narrow" pitchFamily="34" charset="0"/>
              </a:rPr>
              <a:t>Slide </a:t>
            </a:r>
            <a:fld id="{89402CFD-D8EA-4366-90FA-9FD2E52261CB}" type="slidenum">
              <a:rPr lang="en-US" sz="900" smtClean="0">
                <a:latin typeface="Arial Narrow" pitchFamily="34" charset="0"/>
              </a:rPr>
              <a:pPr algn="r"/>
              <a:t>24</a:t>
            </a:fld>
            <a:endParaRPr lang="en-US" sz="900" smtClean="0">
              <a:latin typeface="Arial Narrow" pitchFamily="34" charset="0"/>
            </a:endParaRPr>
          </a:p>
        </p:txBody>
      </p:sp>
      <p:graphicFrame>
        <p:nvGraphicFramePr>
          <p:cNvPr id="24578" name="Object 2"/>
          <p:cNvGraphicFramePr>
            <a:graphicFrameLocks noChangeAspect="1"/>
          </p:cNvGraphicFramePr>
          <p:nvPr/>
        </p:nvGraphicFramePr>
        <p:xfrm>
          <a:off x="914400" y="685800"/>
          <a:ext cx="7321550" cy="1779588"/>
        </p:xfrm>
        <a:graphic>
          <a:graphicData uri="http://schemas.openxmlformats.org/presentationml/2006/ole">
            <p:oleObj spid="_x0000_s24578" name="Document" r:id="rId4" imgW="7321366" imgH="1779149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Murach's PHP and MySQL, C3</a:t>
            </a:r>
          </a:p>
        </p:txBody>
      </p:sp>
      <p:sp>
        <p:nvSpPr>
          <p:cNvPr id="25604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2010, Mike Murach &amp; Associates, Inc.</a:t>
            </a:r>
          </a:p>
        </p:txBody>
      </p:sp>
      <p:sp>
        <p:nvSpPr>
          <p:cNvPr id="25605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pPr algn="r"/>
            <a:r>
              <a:rPr lang="en-US" sz="900" smtClean="0">
                <a:latin typeface="Arial Narrow" pitchFamily="34" charset="0"/>
              </a:rPr>
              <a:t>Slide </a:t>
            </a:r>
            <a:fld id="{B84DBA9A-DAD1-4D5B-8106-3EFF03E2549A}" type="slidenum">
              <a:rPr lang="en-US" sz="900" smtClean="0">
                <a:latin typeface="Arial Narrow" pitchFamily="34" charset="0"/>
              </a:rPr>
              <a:pPr algn="r"/>
              <a:t>25</a:t>
            </a:fld>
            <a:endParaRPr lang="en-US" sz="900" smtClean="0">
              <a:latin typeface="Arial Narrow" pitchFamily="34" charset="0"/>
            </a:endParaRPr>
          </a:p>
        </p:txBody>
      </p:sp>
      <p:graphicFrame>
        <p:nvGraphicFramePr>
          <p:cNvPr id="25602" name="Object 2"/>
          <p:cNvGraphicFramePr>
            <a:graphicFrameLocks noChangeAspect="1"/>
          </p:cNvGraphicFramePr>
          <p:nvPr/>
        </p:nvGraphicFramePr>
        <p:xfrm>
          <a:off x="914400" y="685800"/>
          <a:ext cx="7321550" cy="425450"/>
        </p:xfrm>
        <a:graphic>
          <a:graphicData uri="http://schemas.openxmlformats.org/presentationml/2006/ole">
            <p:oleObj spid="_x0000_s25602" name="Document" r:id="rId4" imgW="7321366" imgH="425215" progId="">
              <p:embed/>
            </p:oleObj>
          </a:graphicData>
        </a:graphic>
      </p:graphicFrame>
      <p:pic>
        <p:nvPicPr>
          <p:cNvPr id="25606" name="Picture 3" descr="03-10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14400" y="1143000"/>
            <a:ext cx="66167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Murach's PHP and MySQL, C3</a:t>
            </a:r>
          </a:p>
        </p:txBody>
      </p:sp>
      <p:sp>
        <p:nvSpPr>
          <p:cNvPr id="26628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2010, Mike Murach &amp; Associates, Inc.</a:t>
            </a:r>
          </a:p>
        </p:txBody>
      </p:sp>
      <p:sp>
        <p:nvSpPr>
          <p:cNvPr id="26629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pPr algn="r"/>
            <a:r>
              <a:rPr lang="en-US" sz="900" smtClean="0">
                <a:latin typeface="Arial Narrow" pitchFamily="34" charset="0"/>
              </a:rPr>
              <a:t>Slide </a:t>
            </a:r>
            <a:fld id="{CCABF923-A80C-43A1-8C47-E2DB8073AB7A}" type="slidenum">
              <a:rPr lang="en-US" sz="900" smtClean="0">
                <a:latin typeface="Arial Narrow" pitchFamily="34" charset="0"/>
              </a:rPr>
              <a:pPr algn="r"/>
              <a:t>26</a:t>
            </a:fld>
            <a:endParaRPr lang="en-US" sz="900" smtClean="0">
              <a:latin typeface="Arial Narrow" pitchFamily="34" charset="0"/>
            </a:endParaRPr>
          </a:p>
        </p:txBody>
      </p:sp>
      <p:graphicFrame>
        <p:nvGraphicFramePr>
          <p:cNvPr id="26626" name="Object 2"/>
          <p:cNvGraphicFramePr>
            <a:graphicFrameLocks noChangeAspect="1"/>
          </p:cNvGraphicFramePr>
          <p:nvPr/>
        </p:nvGraphicFramePr>
        <p:xfrm>
          <a:off x="914400" y="685800"/>
          <a:ext cx="7321550" cy="2182813"/>
        </p:xfrm>
        <a:graphic>
          <a:graphicData uri="http://schemas.openxmlformats.org/presentationml/2006/ole">
            <p:oleObj spid="_x0000_s26626" name="Document" r:id="rId4" imgW="7321366" imgH="2182816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Murach's PHP and MySQL, C3</a:t>
            </a:r>
          </a:p>
        </p:txBody>
      </p:sp>
      <p:sp>
        <p:nvSpPr>
          <p:cNvPr id="27652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2010, Mike Murach &amp; Associates, Inc.</a:t>
            </a:r>
          </a:p>
        </p:txBody>
      </p:sp>
      <p:sp>
        <p:nvSpPr>
          <p:cNvPr id="27653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pPr algn="r"/>
            <a:r>
              <a:rPr lang="en-US" sz="900" smtClean="0">
                <a:latin typeface="Arial Narrow" pitchFamily="34" charset="0"/>
              </a:rPr>
              <a:t>Slide </a:t>
            </a:r>
            <a:fld id="{BED2A5EA-8B03-422B-809C-8B148FA68B5E}" type="slidenum">
              <a:rPr lang="en-US" sz="900" smtClean="0">
                <a:latin typeface="Arial Narrow" pitchFamily="34" charset="0"/>
              </a:rPr>
              <a:pPr algn="r"/>
              <a:t>27</a:t>
            </a:fld>
            <a:endParaRPr lang="en-US" sz="900" smtClean="0">
              <a:latin typeface="Arial Narrow" pitchFamily="34" charset="0"/>
            </a:endParaRPr>
          </a:p>
        </p:txBody>
      </p:sp>
      <p:graphicFrame>
        <p:nvGraphicFramePr>
          <p:cNvPr id="27650" name="Object 2"/>
          <p:cNvGraphicFramePr>
            <a:graphicFrameLocks noChangeAspect="1"/>
          </p:cNvGraphicFramePr>
          <p:nvPr/>
        </p:nvGraphicFramePr>
        <p:xfrm>
          <a:off x="914400" y="685800"/>
          <a:ext cx="7321550" cy="425450"/>
        </p:xfrm>
        <a:graphic>
          <a:graphicData uri="http://schemas.openxmlformats.org/presentationml/2006/ole">
            <p:oleObj spid="_x0000_s27650" name="Document" r:id="rId4" imgW="7321366" imgH="425215" progId="">
              <p:embed/>
            </p:oleObj>
          </a:graphicData>
        </a:graphic>
      </p:graphicFrame>
      <p:pic>
        <p:nvPicPr>
          <p:cNvPr id="27654" name="Picture 3" descr="03-11a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14400" y="1143000"/>
            <a:ext cx="6794500" cy="229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Murach's PHP and MySQL, C3</a:t>
            </a:r>
          </a:p>
        </p:txBody>
      </p:sp>
      <p:sp>
        <p:nvSpPr>
          <p:cNvPr id="28676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2010, Mike Murach &amp; Associates, Inc.</a:t>
            </a:r>
          </a:p>
        </p:txBody>
      </p:sp>
      <p:sp>
        <p:nvSpPr>
          <p:cNvPr id="28677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pPr algn="r"/>
            <a:r>
              <a:rPr lang="en-US" sz="900" smtClean="0">
                <a:latin typeface="Arial Narrow" pitchFamily="34" charset="0"/>
              </a:rPr>
              <a:t>Slide </a:t>
            </a:r>
            <a:fld id="{C92FE109-935A-4AB1-93EF-30BC5D7A61F0}" type="slidenum">
              <a:rPr lang="en-US" sz="900" smtClean="0">
                <a:latin typeface="Arial Narrow" pitchFamily="34" charset="0"/>
              </a:rPr>
              <a:pPr algn="r"/>
              <a:t>28</a:t>
            </a:fld>
            <a:endParaRPr lang="en-US" sz="900" smtClean="0">
              <a:latin typeface="Arial Narrow" pitchFamily="34" charset="0"/>
            </a:endParaRPr>
          </a:p>
        </p:txBody>
      </p:sp>
      <p:graphicFrame>
        <p:nvGraphicFramePr>
          <p:cNvPr id="28674" name="Object 2"/>
          <p:cNvGraphicFramePr>
            <a:graphicFrameLocks noChangeAspect="1"/>
          </p:cNvGraphicFramePr>
          <p:nvPr/>
        </p:nvGraphicFramePr>
        <p:xfrm>
          <a:off x="914400" y="685800"/>
          <a:ext cx="7321550" cy="425450"/>
        </p:xfrm>
        <a:graphic>
          <a:graphicData uri="http://schemas.openxmlformats.org/presentationml/2006/ole">
            <p:oleObj spid="_x0000_s28674" name="Document" r:id="rId4" imgW="7321366" imgH="425215" progId="">
              <p:embed/>
            </p:oleObj>
          </a:graphicData>
        </a:graphic>
      </p:graphicFrame>
      <p:pic>
        <p:nvPicPr>
          <p:cNvPr id="28678" name="Picture 3" descr="03-11b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14400" y="1219200"/>
            <a:ext cx="7302500" cy="151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Murach's PHP and MySQL, C3</a:t>
            </a:r>
          </a:p>
        </p:txBody>
      </p:sp>
      <p:sp>
        <p:nvSpPr>
          <p:cNvPr id="29700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2010, Mike Murach &amp; Associates, Inc.</a:t>
            </a:r>
          </a:p>
        </p:txBody>
      </p:sp>
      <p:sp>
        <p:nvSpPr>
          <p:cNvPr id="29701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pPr algn="r"/>
            <a:r>
              <a:rPr lang="en-US" sz="900" smtClean="0">
                <a:latin typeface="Arial Narrow" pitchFamily="34" charset="0"/>
              </a:rPr>
              <a:t>Slide </a:t>
            </a:r>
            <a:fld id="{872653DC-59EC-4027-A877-A1498C82A839}" type="slidenum">
              <a:rPr lang="en-US" sz="900" smtClean="0">
                <a:latin typeface="Arial Narrow" pitchFamily="34" charset="0"/>
              </a:rPr>
              <a:pPr algn="r"/>
              <a:t>29</a:t>
            </a:fld>
            <a:endParaRPr lang="en-US" sz="900" smtClean="0">
              <a:latin typeface="Arial Narrow" pitchFamily="34" charset="0"/>
            </a:endParaRPr>
          </a:p>
        </p:txBody>
      </p:sp>
      <p:graphicFrame>
        <p:nvGraphicFramePr>
          <p:cNvPr id="29698" name="Object 2"/>
          <p:cNvGraphicFramePr>
            <a:graphicFrameLocks noChangeAspect="1"/>
          </p:cNvGraphicFramePr>
          <p:nvPr/>
        </p:nvGraphicFramePr>
        <p:xfrm>
          <a:off x="914400" y="685800"/>
          <a:ext cx="7321550" cy="425450"/>
        </p:xfrm>
        <a:graphic>
          <a:graphicData uri="http://schemas.openxmlformats.org/presentationml/2006/ole">
            <p:oleObj spid="_x0000_s29698" name="Document" r:id="rId4" imgW="7321366" imgH="425215" progId="">
              <p:embed/>
            </p:oleObj>
          </a:graphicData>
        </a:graphic>
      </p:graphicFrame>
      <p:pic>
        <p:nvPicPr>
          <p:cNvPr id="29702" name="Picture 3" descr="03-11c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14400" y="1143000"/>
            <a:ext cx="6972300" cy="341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Murach's PHP and MySQL, C3</a:t>
            </a:r>
          </a:p>
        </p:txBody>
      </p:sp>
      <p:sp>
        <p:nvSpPr>
          <p:cNvPr id="3076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2010, Mike Murach &amp; Associates, Inc.</a:t>
            </a:r>
          </a:p>
        </p:txBody>
      </p:sp>
      <p:sp>
        <p:nvSpPr>
          <p:cNvPr id="3077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pPr algn="r"/>
            <a:r>
              <a:rPr lang="en-US" sz="900" smtClean="0">
                <a:latin typeface="Arial Narrow" pitchFamily="34" charset="0"/>
              </a:rPr>
              <a:t>Slide </a:t>
            </a:r>
            <a:fld id="{5AA7DA1F-55B8-4888-844A-E4349AFA35D8}" type="slidenum">
              <a:rPr lang="en-US" sz="900" smtClean="0">
                <a:latin typeface="Arial Narrow" pitchFamily="34" charset="0"/>
              </a:rPr>
              <a:pPr algn="r"/>
              <a:t>3</a:t>
            </a:fld>
            <a:endParaRPr lang="en-US" sz="900" smtClean="0">
              <a:latin typeface="Arial Narrow" pitchFamily="34" charset="0"/>
            </a:endParaRPr>
          </a:p>
        </p:txBody>
      </p:sp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914400" y="593725"/>
          <a:ext cx="7319963" cy="5375275"/>
        </p:xfrm>
        <a:graphic>
          <a:graphicData uri="http://schemas.openxmlformats.org/presentationml/2006/ole">
            <p:oleObj spid="_x0000_s3074" name="Macro-Enabled Template" r:id="rId4" imgW="7320257" imgH="5374629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Murach's PHP and MySQL, C3</a:t>
            </a:r>
          </a:p>
        </p:txBody>
      </p:sp>
      <p:sp>
        <p:nvSpPr>
          <p:cNvPr id="30724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2010, Mike Murach &amp; Associates, Inc.</a:t>
            </a:r>
          </a:p>
        </p:txBody>
      </p:sp>
      <p:sp>
        <p:nvSpPr>
          <p:cNvPr id="30725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pPr algn="r"/>
            <a:r>
              <a:rPr lang="en-US" sz="900" smtClean="0">
                <a:latin typeface="Arial Narrow" pitchFamily="34" charset="0"/>
              </a:rPr>
              <a:t>Slide </a:t>
            </a:r>
            <a:fld id="{4F8A9D2C-99A3-4AE3-8E17-E7E0231963BA}" type="slidenum">
              <a:rPr lang="en-US" sz="900" smtClean="0">
                <a:latin typeface="Arial Narrow" pitchFamily="34" charset="0"/>
              </a:rPr>
              <a:pPr algn="r"/>
              <a:t>30</a:t>
            </a:fld>
            <a:endParaRPr lang="en-US" sz="900" smtClean="0">
              <a:latin typeface="Arial Narrow" pitchFamily="34" charset="0"/>
            </a:endParaRPr>
          </a:p>
        </p:txBody>
      </p:sp>
      <p:graphicFrame>
        <p:nvGraphicFramePr>
          <p:cNvPr id="30722" name="Object 2"/>
          <p:cNvGraphicFramePr>
            <a:graphicFrameLocks noChangeAspect="1"/>
          </p:cNvGraphicFramePr>
          <p:nvPr/>
        </p:nvGraphicFramePr>
        <p:xfrm>
          <a:off x="914400" y="685800"/>
          <a:ext cx="7321550" cy="425450"/>
        </p:xfrm>
        <a:graphic>
          <a:graphicData uri="http://schemas.openxmlformats.org/presentationml/2006/ole">
            <p:oleObj spid="_x0000_s30722" name="Document" r:id="rId4" imgW="7321366" imgH="425215" progId="">
              <p:embed/>
            </p:oleObj>
          </a:graphicData>
        </a:graphic>
      </p:graphicFrame>
      <p:pic>
        <p:nvPicPr>
          <p:cNvPr id="30726" name="Picture 3" descr="03-12a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14400" y="1219200"/>
            <a:ext cx="7289800" cy="2679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Murach's PHP and MySQL, C3</a:t>
            </a:r>
          </a:p>
        </p:txBody>
      </p:sp>
      <p:sp>
        <p:nvSpPr>
          <p:cNvPr id="31748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2010, Mike Murach &amp; Associates, Inc.</a:t>
            </a:r>
          </a:p>
        </p:txBody>
      </p:sp>
      <p:sp>
        <p:nvSpPr>
          <p:cNvPr id="31749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pPr algn="r"/>
            <a:r>
              <a:rPr lang="en-US" sz="900" smtClean="0">
                <a:latin typeface="Arial Narrow" pitchFamily="34" charset="0"/>
              </a:rPr>
              <a:t>Slide </a:t>
            </a:r>
            <a:fld id="{8CDB48F5-4199-4D6A-BC47-2C51428C06D9}" type="slidenum">
              <a:rPr lang="en-US" sz="900" smtClean="0">
                <a:latin typeface="Arial Narrow" pitchFamily="34" charset="0"/>
              </a:rPr>
              <a:pPr algn="r"/>
              <a:t>31</a:t>
            </a:fld>
            <a:endParaRPr lang="en-US" sz="900" smtClean="0">
              <a:latin typeface="Arial Narrow" pitchFamily="34" charset="0"/>
            </a:endParaRPr>
          </a:p>
        </p:txBody>
      </p:sp>
      <p:graphicFrame>
        <p:nvGraphicFramePr>
          <p:cNvPr id="31746" name="Object 2"/>
          <p:cNvGraphicFramePr>
            <a:graphicFrameLocks noChangeAspect="1"/>
          </p:cNvGraphicFramePr>
          <p:nvPr/>
        </p:nvGraphicFramePr>
        <p:xfrm>
          <a:off x="914400" y="685800"/>
          <a:ext cx="7321550" cy="425450"/>
        </p:xfrm>
        <a:graphic>
          <a:graphicData uri="http://schemas.openxmlformats.org/presentationml/2006/ole">
            <p:oleObj spid="_x0000_s31746" name="Document" r:id="rId4" imgW="7321366" imgH="425215" progId="">
              <p:embed/>
            </p:oleObj>
          </a:graphicData>
        </a:graphic>
      </p:graphicFrame>
      <p:pic>
        <p:nvPicPr>
          <p:cNvPr id="31750" name="Picture 3" descr="03-12b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14400" y="1219200"/>
            <a:ext cx="6934200" cy="468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Murach's PHP and MySQL, C3</a:t>
            </a:r>
          </a:p>
        </p:txBody>
      </p:sp>
      <p:sp>
        <p:nvSpPr>
          <p:cNvPr id="32772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2010, Mike Murach &amp; Associates, Inc.</a:t>
            </a:r>
          </a:p>
        </p:txBody>
      </p:sp>
      <p:sp>
        <p:nvSpPr>
          <p:cNvPr id="32773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pPr algn="r"/>
            <a:r>
              <a:rPr lang="en-US" sz="900" smtClean="0">
                <a:latin typeface="Arial Narrow" pitchFamily="34" charset="0"/>
              </a:rPr>
              <a:t>Slide </a:t>
            </a:r>
            <a:fld id="{66066B5C-E2FD-47BE-A9A6-192ECD1CD9D4}" type="slidenum">
              <a:rPr lang="en-US" sz="900" smtClean="0">
                <a:latin typeface="Arial Narrow" pitchFamily="34" charset="0"/>
              </a:rPr>
              <a:pPr algn="r"/>
              <a:t>32</a:t>
            </a:fld>
            <a:endParaRPr lang="en-US" sz="900" smtClean="0">
              <a:latin typeface="Arial Narrow" pitchFamily="34" charset="0"/>
            </a:endParaRPr>
          </a:p>
        </p:txBody>
      </p:sp>
      <p:graphicFrame>
        <p:nvGraphicFramePr>
          <p:cNvPr id="32770" name="Object 2"/>
          <p:cNvGraphicFramePr>
            <a:graphicFrameLocks noChangeAspect="1"/>
          </p:cNvGraphicFramePr>
          <p:nvPr/>
        </p:nvGraphicFramePr>
        <p:xfrm>
          <a:off x="914400" y="685800"/>
          <a:ext cx="7321550" cy="3538538"/>
        </p:xfrm>
        <a:graphic>
          <a:graphicData uri="http://schemas.openxmlformats.org/presentationml/2006/ole">
            <p:oleObj spid="_x0000_s32770" name="Document" r:id="rId4" imgW="7321366" imgH="3539265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Murach's PHP and MySQL, C3</a:t>
            </a:r>
          </a:p>
        </p:txBody>
      </p:sp>
      <p:sp>
        <p:nvSpPr>
          <p:cNvPr id="33796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2010, Mike Murach &amp; Associates, Inc.</a:t>
            </a:r>
          </a:p>
        </p:txBody>
      </p:sp>
      <p:sp>
        <p:nvSpPr>
          <p:cNvPr id="33797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pPr algn="r"/>
            <a:r>
              <a:rPr lang="en-US" sz="900" smtClean="0">
                <a:latin typeface="Arial Narrow" pitchFamily="34" charset="0"/>
              </a:rPr>
              <a:t>Slide </a:t>
            </a:r>
            <a:fld id="{8F7D21D9-B7FE-47C3-B47D-CBC25C79F934}" type="slidenum">
              <a:rPr lang="en-US" sz="900" smtClean="0">
                <a:latin typeface="Arial Narrow" pitchFamily="34" charset="0"/>
              </a:rPr>
              <a:pPr algn="r"/>
              <a:t>33</a:t>
            </a:fld>
            <a:endParaRPr lang="en-US" sz="900" smtClean="0">
              <a:latin typeface="Arial Narrow" pitchFamily="34" charset="0"/>
            </a:endParaRPr>
          </a:p>
        </p:txBody>
      </p:sp>
      <p:graphicFrame>
        <p:nvGraphicFramePr>
          <p:cNvPr id="33794" name="Object 2"/>
          <p:cNvGraphicFramePr>
            <a:graphicFrameLocks noChangeAspect="1"/>
          </p:cNvGraphicFramePr>
          <p:nvPr/>
        </p:nvGraphicFramePr>
        <p:xfrm>
          <a:off x="914400" y="688975"/>
          <a:ext cx="7450138" cy="3106738"/>
        </p:xfrm>
        <a:graphic>
          <a:graphicData uri="http://schemas.openxmlformats.org/presentationml/2006/ole">
            <p:oleObj spid="_x0000_s33794" name="Document" r:id="rId4" imgW="7415770" imgH="3108975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Murach's PHP and MySQL, C3</a:t>
            </a:r>
          </a:p>
        </p:txBody>
      </p:sp>
      <p:sp>
        <p:nvSpPr>
          <p:cNvPr id="34820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2010, Mike Murach &amp; Associates, Inc.</a:t>
            </a:r>
          </a:p>
        </p:txBody>
      </p:sp>
      <p:sp>
        <p:nvSpPr>
          <p:cNvPr id="34821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pPr algn="r"/>
            <a:r>
              <a:rPr lang="en-US" sz="900" smtClean="0">
                <a:latin typeface="Arial Narrow" pitchFamily="34" charset="0"/>
              </a:rPr>
              <a:t>Slide </a:t>
            </a:r>
            <a:fld id="{F81E0725-8CC7-448C-8C56-15F6AB8F2B51}" type="slidenum">
              <a:rPr lang="en-US" sz="900" smtClean="0">
                <a:latin typeface="Arial Narrow" pitchFamily="34" charset="0"/>
              </a:rPr>
              <a:pPr algn="r"/>
              <a:t>34</a:t>
            </a:fld>
            <a:endParaRPr lang="en-US" sz="900" smtClean="0">
              <a:latin typeface="Arial Narrow" pitchFamily="34" charset="0"/>
            </a:endParaRPr>
          </a:p>
        </p:txBody>
      </p:sp>
      <p:graphicFrame>
        <p:nvGraphicFramePr>
          <p:cNvPr id="34818" name="Object 2"/>
          <p:cNvGraphicFramePr>
            <a:graphicFrameLocks noChangeAspect="1"/>
          </p:cNvGraphicFramePr>
          <p:nvPr/>
        </p:nvGraphicFramePr>
        <p:xfrm>
          <a:off x="914400" y="685800"/>
          <a:ext cx="7321550" cy="774700"/>
        </p:xfrm>
        <a:graphic>
          <a:graphicData uri="http://schemas.openxmlformats.org/presentationml/2006/ole">
            <p:oleObj spid="_x0000_s34818" name="Document" r:id="rId4" imgW="7321366" imgH="775011" progId="">
              <p:embed/>
            </p:oleObj>
          </a:graphicData>
        </a:graphic>
      </p:graphicFrame>
      <p:pic>
        <p:nvPicPr>
          <p:cNvPr id="34822" name="Picture 3" descr="03-1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14400" y="1600200"/>
            <a:ext cx="7289800" cy="309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Murach's PHP and MySQL, C3</a:t>
            </a:r>
          </a:p>
        </p:txBody>
      </p:sp>
      <p:sp>
        <p:nvSpPr>
          <p:cNvPr id="4100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2010, Mike Murach &amp; Associates, Inc.</a:t>
            </a:r>
          </a:p>
        </p:txBody>
      </p:sp>
      <p:sp>
        <p:nvSpPr>
          <p:cNvPr id="4101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pPr algn="r"/>
            <a:r>
              <a:rPr lang="en-US" sz="900" smtClean="0">
                <a:latin typeface="Arial Narrow" pitchFamily="34" charset="0"/>
              </a:rPr>
              <a:t>Slide </a:t>
            </a:r>
            <a:fld id="{D12DE782-26CB-4313-903C-FAD71FC9A4A5}" type="slidenum">
              <a:rPr lang="en-US" sz="900" smtClean="0">
                <a:latin typeface="Arial Narrow" pitchFamily="34" charset="0"/>
              </a:rPr>
              <a:pPr algn="r"/>
              <a:t>4</a:t>
            </a:fld>
            <a:endParaRPr lang="en-US" sz="900" smtClean="0">
              <a:latin typeface="Arial Narrow" pitchFamily="34" charset="0"/>
            </a:endParaRPr>
          </a:p>
        </p:txBody>
      </p:sp>
      <p:graphicFrame>
        <p:nvGraphicFramePr>
          <p:cNvPr id="4098" name="Object 2"/>
          <p:cNvGraphicFramePr>
            <a:graphicFrameLocks noChangeAspect="1"/>
          </p:cNvGraphicFramePr>
          <p:nvPr/>
        </p:nvGraphicFramePr>
        <p:xfrm>
          <a:off x="914400" y="685800"/>
          <a:ext cx="7321550" cy="774700"/>
        </p:xfrm>
        <a:graphic>
          <a:graphicData uri="http://schemas.openxmlformats.org/presentationml/2006/ole">
            <p:oleObj spid="_x0000_s4098" name="Document" r:id="rId4" imgW="7321366" imgH="775011" progId="">
              <p:embed/>
            </p:oleObj>
          </a:graphicData>
        </a:graphic>
      </p:graphicFrame>
      <p:pic>
        <p:nvPicPr>
          <p:cNvPr id="4102" name="Picture 3" descr="03-0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14400" y="1600200"/>
            <a:ext cx="7023100" cy="322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Murach's PHP and MySQL, C3</a:t>
            </a:r>
          </a:p>
        </p:txBody>
      </p:sp>
      <p:sp>
        <p:nvSpPr>
          <p:cNvPr id="5124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2010, Mike Murach &amp; Associates, Inc.</a:t>
            </a:r>
          </a:p>
        </p:txBody>
      </p:sp>
      <p:sp>
        <p:nvSpPr>
          <p:cNvPr id="5125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pPr algn="r"/>
            <a:r>
              <a:rPr lang="en-US" sz="900" smtClean="0">
                <a:latin typeface="Arial Narrow" pitchFamily="34" charset="0"/>
              </a:rPr>
              <a:t>Slide </a:t>
            </a:r>
            <a:fld id="{0ED555C8-93FB-4606-B04F-69D164B906FB}" type="slidenum">
              <a:rPr lang="en-US" sz="900" smtClean="0">
                <a:latin typeface="Arial Narrow" pitchFamily="34" charset="0"/>
              </a:rPr>
              <a:pPr algn="r"/>
              <a:t>5</a:t>
            </a:fld>
            <a:endParaRPr lang="en-US" sz="900" smtClean="0">
              <a:latin typeface="Arial Narrow" pitchFamily="34" charset="0"/>
            </a:endParaRPr>
          </a:p>
        </p:txBody>
      </p:sp>
      <p:graphicFrame>
        <p:nvGraphicFramePr>
          <p:cNvPr id="5122" name="Object 2"/>
          <p:cNvGraphicFramePr>
            <a:graphicFrameLocks noChangeAspect="1"/>
          </p:cNvGraphicFramePr>
          <p:nvPr/>
        </p:nvGraphicFramePr>
        <p:xfrm>
          <a:off x="914400" y="685800"/>
          <a:ext cx="7321550" cy="4281488"/>
        </p:xfrm>
        <a:graphic>
          <a:graphicData uri="http://schemas.openxmlformats.org/presentationml/2006/ole">
            <p:oleObj spid="_x0000_s5122" name="Document" r:id="rId4" imgW="7321366" imgH="4281235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Murach's PHP and MySQL, C3</a:t>
            </a:r>
          </a:p>
        </p:txBody>
      </p:sp>
      <p:sp>
        <p:nvSpPr>
          <p:cNvPr id="6149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2010, Mike Murach &amp; Associates, Inc.</a:t>
            </a:r>
          </a:p>
        </p:txBody>
      </p:sp>
      <p:sp>
        <p:nvSpPr>
          <p:cNvPr id="615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pPr algn="r"/>
            <a:r>
              <a:rPr lang="en-US" sz="900" smtClean="0">
                <a:latin typeface="Arial Narrow" pitchFamily="34" charset="0"/>
              </a:rPr>
              <a:t>Slide </a:t>
            </a:r>
            <a:fld id="{0FB346A2-2EFF-4412-8EBA-FA5EE5526896}" type="slidenum">
              <a:rPr lang="en-US" sz="900" smtClean="0">
                <a:latin typeface="Arial Narrow" pitchFamily="34" charset="0"/>
              </a:rPr>
              <a:pPr algn="r"/>
              <a:t>6</a:t>
            </a:fld>
            <a:endParaRPr lang="en-US" sz="900" smtClean="0">
              <a:latin typeface="Arial Narrow" pitchFamily="34" charset="0"/>
            </a:endParaRPr>
          </a:p>
        </p:txBody>
      </p:sp>
      <p:graphicFrame>
        <p:nvGraphicFramePr>
          <p:cNvPr id="6146" name="Object 6"/>
          <p:cNvGraphicFramePr>
            <a:graphicFrameLocks noChangeAspect="1"/>
          </p:cNvGraphicFramePr>
          <p:nvPr/>
        </p:nvGraphicFramePr>
        <p:xfrm>
          <a:off x="914400" y="533400"/>
          <a:ext cx="7321550" cy="577850"/>
        </p:xfrm>
        <a:graphic>
          <a:graphicData uri="http://schemas.openxmlformats.org/presentationml/2006/ole">
            <p:oleObj spid="_x0000_s6146" name="Document" r:id="rId4" imgW="7321366" imgH="577487" progId="">
              <p:embed/>
            </p:oleObj>
          </a:graphicData>
        </a:graphic>
      </p:graphicFrame>
      <p:pic>
        <p:nvPicPr>
          <p:cNvPr id="6151" name="Picture 7" descr="03-02b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14400" y="1219200"/>
            <a:ext cx="6934200" cy="317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2" name="Picture 3" descr="03-02a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914400" y="5181600"/>
            <a:ext cx="2362200" cy="115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147" name="Object 2"/>
          <p:cNvGraphicFramePr>
            <a:graphicFrameLocks noChangeAspect="1"/>
          </p:cNvGraphicFramePr>
          <p:nvPr/>
        </p:nvGraphicFramePr>
        <p:xfrm>
          <a:off x="914400" y="4572000"/>
          <a:ext cx="7321550" cy="425450"/>
        </p:xfrm>
        <a:graphic>
          <a:graphicData uri="http://schemas.openxmlformats.org/presentationml/2006/ole">
            <p:oleObj spid="_x0000_s6147" name="Document" r:id="rId7" imgW="7321366" imgH="425215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Murach's PHP and MySQL, C3</a:t>
            </a:r>
          </a:p>
        </p:txBody>
      </p:sp>
      <p:sp>
        <p:nvSpPr>
          <p:cNvPr id="7172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2010, Mike Murach &amp; Associates, Inc.</a:t>
            </a:r>
          </a:p>
        </p:txBody>
      </p:sp>
      <p:sp>
        <p:nvSpPr>
          <p:cNvPr id="7173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pPr algn="r"/>
            <a:r>
              <a:rPr lang="en-US" sz="900" smtClean="0">
                <a:latin typeface="Arial Narrow" pitchFamily="34" charset="0"/>
              </a:rPr>
              <a:t>Slide </a:t>
            </a:r>
            <a:fld id="{AAB6B5A5-2833-4F2E-BBA8-2561AEC626DA}" type="slidenum">
              <a:rPr lang="en-US" sz="900" smtClean="0">
                <a:latin typeface="Arial Narrow" pitchFamily="34" charset="0"/>
              </a:rPr>
              <a:pPr algn="r"/>
              <a:t>7</a:t>
            </a:fld>
            <a:endParaRPr lang="en-US" sz="900" smtClean="0">
              <a:latin typeface="Arial Narrow" pitchFamily="34" charset="0"/>
            </a:endParaRPr>
          </a:p>
        </p:txBody>
      </p:sp>
      <p:graphicFrame>
        <p:nvGraphicFramePr>
          <p:cNvPr id="7170" name="Object 2"/>
          <p:cNvGraphicFramePr>
            <a:graphicFrameLocks noChangeAspect="1"/>
          </p:cNvGraphicFramePr>
          <p:nvPr/>
        </p:nvGraphicFramePr>
        <p:xfrm>
          <a:off x="914400" y="685800"/>
          <a:ext cx="7321550" cy="1966913"/>
        </p:xfrm>
        <a:graphic>
          <a:graphicData uri="http://schemas.openxmlformats.org/presentationml/2006/ole">
            <p:oleObj spid="_x0000_s7170" name="Document" r:id="rId4" imgW="7321366" imgH="1967695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Murach's PHP and MySQL, C3</a:t>
            </a:r>
          </a:p>
        </p:txBody>
      </p:sp>
      <p:sp>
        <p:nvSpPr>
          <p:cNvPr id="8196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2010, Mike Murach &amp; Associates, Inc.</a:t>
            </a:r>
          </a:p>
        </p:txBody>
      </p:sp>
      <p:sp>
        <p:nvSpPr>
          <p:cNvPr id="8197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pPr algn="r"/>
            <a:r>
              <a:rPr lang="en-US" sz="900" smtClean="0">
                <a:latin typeface="Arial Narrow" pitchFamily="34" charset="0"/>
              </a:rPr>
              <a:t>Slide </a:t>
            </a:r>
            <a:fld id="{DCD2182E-67A0-4B14-8703-8B5D9F41F6D0}" type="slidenum">
              <a:rPr lang="en-US" sz="900" smtClean="0">
                <a:latin typeface="Arial Narrow" pitchFamily="34" charset="0"/>
              </a:rPr>
              <a:pPr algn="r"/>
              <a:t>8</a:t>
            </a:fld>
            <a:endParaRPr lang="en-US" sz="900" smtClean="0">
              <a:latin typeface="Arial Narrow" pitchFamily="34" charset="0"/>
            </a:endParaRPr>
          </a:p>
        </p:txBody>
      </p:sp>
      <p:graphicFrame>
        <p:nvGraphicFramePr>
          <p:cNvPr id="8194" name="Object 2"/>
          <p:cNvGraphicFramePr>
            <a:graphicFrameLocks noChangeAspect="1"/>
          </p:cNvGraphicFramePr>
          <p:nvPr/>
        </p:nvGraphicFramePr>
        <p:xfrm>
          <a:off x="914400" y="685800"/>
          <a:ext cx="7321550" cy="425450"/>
        </p:xfrm>
        <a:graphic>
          <a:graphicData uri="http://schemas.openxmlformats.org/presentationml/2006/ole">
            <p:oleObj spid="_x0000_s8194" name="Document" r:id="rId4" imgW="7321366" imgH="425215" progId="">
              <p:embed/>
            </p:oleObj>
          </a:graphicData>
        </a:graphic>
      </p:graphicFrame>
      <p:pic>
        <p:nvPicPr>
          <p:cNvPr id="8198" name="Picture 3" descr="03-0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14400" y="1219200"/>
            <a:ext cx="6565900" cy="154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Murach's PHP and MySQL, C3</a:t>
            </a:r>
          </a:p>
        </p:txBody>
      </p:sp>
      <p:sp>
        <p:nvSpPr>
          <p:cNvPr id="9220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2010, Mike Murach &amp; Associates, Inc.</a:t>
            </a:r>
          </a:p>
        </p:txBody>
      </p:sp>
      <p:sp>
        <p:nvSpPr>
          <p:cNvPr id="9221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pPr algn="r"/>
            <a:r>
              <a:rPr lang="en-US" sz="900" smtClean="0">
                <a:latin typeface="Arial Narrow" pitchFamily="34" charset="0"/>
              </a:rPr>
              <a:t>Slide </a:t>
            </a:r>
            <a:fld id="{6A2B4B79-6AF6-43BD-B4FD-0598E51EF38C}" type="slidenum">
              <a:rPr lang="en-US" sz="900" smtClean="0">
                <a:latin typeface="Arial Narrow" pitchFamily="34" charset="0"/>
              </a:rPr>
              <a:pPr algn="r"/>
              <a:t>9</a:t>
            </a:fld>
            <a:endParaRPr lang="en-US" sz="900" smtClean="0">
              <a:latin typeface="Arial Narrow" pitchFamily="34" charset="0"/>
            </a:endParaRPr>
          </a:p>
        </p:txBody>
      </p:sp>
      <p:graphicFrame>
        <p:nvGraphicFramePr>
          <p:cNvPr id="9218" name="Object 2"/>
          <p:cNvGraphicFramePr>
            <a:graphicFrameLocks noChangeAspect="1"/>
          </p:cNvGraphicFramePr>
          <p:nvPr/>
        </p:nvGraphicFramePr>
        <p:xfrm>
          <a:off x="914400" y="685800"/>
          <a:ext cx="7321550" cy="1954213"/>
        </p:xfrm>
        <a:graphic>
          <a:graphicData uri="http://schemas.openxmlformats.org/presentationml/2006/ole">
            <p:oleObj spid="_x0000_s9218" name="Document" r:id="rId4" imgW="7321366" imgH="1953688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_Master slides">
  <a:themeElements>
    <a:clrScheme name="Master slides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8_Master slides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Master slide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slides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ter slides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slides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slide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slide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slide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Master slides</Template>
  <TotalTime>139</TotalTime>
  <Words>613</Words>
  <Application>Microsoft Office PowerPoint</Application>
  <PresentationFormat>On-screen Show (4:3)</PresentationFormat>
  <Paragraphs>137</Paragraphs>
  <Slides>34</Slides>
  <Notes>34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34</vt:i4>
      </vt:variant>
    </vt:vector>
  </HeadingPairs>
  <TitlesOfParts>
    <vt:vector size="37" baseType="lpstr">
      <vt:lpstr>8_Master slides</vt:lpstr>
      <vt:lpstr>Macro-Enabled Template</vt:lpstr>
      <vt:lpstr>Document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</vt:vector>
  </TitlesOfParts>
  <Company>Mike Murach &amp; Associates,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Stephen</dc:creator>
  <cp:lastModifiedBy>ajkombol</cp:lastModifiedBy>
  <cp:revision>15</cp:revision>
  <dcterms:created xsi:type="dcterms:W3CDTF">2010-12-01T00:13:13Z</dcterms:created>
  <dcterms:modified xsi:type="dcterms:W3CDTF">2018-05-19T22:01:21Z</dcterms:modified>
</cp:coreProperties>
</file>