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Default Extension="doc" ContentType="application/msword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notesSlides/notesSlide3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Default Extension="emf" ContentType="image/x-emf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87" r:id="rId1"/>
  </p:sldMasterIdLst>
  <p:notesMasterIdLst>
    <p:notesMasterId r:id="rId43"/>
  </p:notesMasterIdLst>
  <p:handoutMasterIdLst>
    <p:handoutMasterId r:id="rId44"/>
  </p:handoutMasterIdLst>
  <p:sldIdLst>
    <p:sldId id="256" r:id="rId2"/>
    <p:sldId id="257" r:id="rId3"/>
    <p:sldId id="258" r:id="rId4"/>
    <p:sldId id="296" r:id="rId5"/>
    <p:sldId id="259" r:id="rId6"/>
    <p:sldId id="260" r:id="rId7"/>
    <p:sldId id="261" r:id="rId8"/>
    <p:sldId id="262" r:id="rId9"/>
    <p:sldId id="294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95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  <p:sldId id="280" r:id="rId29"/>
    <p:sldId id="281" r:id="rId30"/>
    <p:sldId id="282" r:id="rId31"/>
    <p:sldId id="283" r:id="rId32"/>
    <p:sldId id="284" r:id="rId33"/>
    <p:sldId id="285" r:id="rId34"/>
    <p:sldId id="286" r:id="rId35"/>
    <p:sldId id="287" r:id="rId36"/>
    <p:sldId id="288" r:id="rId37"/>
    <p:sldId id="289" r:id="rId38"/>
    <p:sldId id="290" r:id="rId39"/>
    <p:sldId id="291" r:id="rId40"/>
    <p:sldId id="292" r:id="rId41"/>
    <p:sldId id="293" r:id="rId42"/>
  </p:sldIdLst>
  <p:sldSz cx="9144000" cy="6858000" type="screen4x3"/>
  <p:notesSz cx="6858000" cy="9144000"/>
  <p:custDataLst>
    <p:tags r:id="rId45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6" d="100"/>
          <a:sy n="116" d="100"/>
        </p:scale>
        <p:origin x="-15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image" Target="../media/image13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e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e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e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e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emf"/></Relationships>
</file>

<file path=ppt/drawings/_rels/vmlDrawing2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emf"/></Relationships>
</file>

<file path=ppt/drawings/_rels/vmlDrawing2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emf"/></Relationships>
</file>

<file path=ppt/drawings/_rels/vmlDrawing2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emf"/></Relationships>
</file>

<file path=ppt/drawings/_rels/vmlDrawing2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emf"/></Relationships>
</file>

<file path=ppt/drawings/_rels/vmlDrawing2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emf"/></Relationships>
</file>

<file path=ppt/drawings/_rels/vmlDrawing2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8.emf"/></Relationships>
</file>

<file path=ppt/drawings/_rels/vmlDrawing2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9.emf"/></Relationships>
</file>

<file path=ppt/drawings/_rels/vmlDrawing28.vml.rels><?xml version="1.0" encoding="UTF-8" standalone="yes"?>
<Relationships xmlns="http://schemas.openxmlformats.org/package/2006/relationships"><Relationship Id="rId1" Type="http://schemas.openxmlformats.org/officeDocument/2006/relationships/image" Target="../media/image30.emf"/></Relationships>
</file>

<file path=ppt/drawings/_rels/vmlDrawing29.vml.rels><?xml version="1.0" encoding="UTF-8" standalone="yes"?>
<Relationships xmlns="http://schemas.openxmlformats.org/package/2006/relationships"><Relationship Id="rId1" Type="http://schemas.openxmlformats.org/officeDocument/2006/relationships/image" Target="../media/image3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0.vml.rels><?xml version="1.0" encoding="UTF-8" standalone="yes"?>
<Relationships xmlns="http://schemas.openxmlformats.org/package/2006/relationships"><Relationship Id="rId1" Type="http://schemas.openxmlformats.org/officeDocument/2006/relationships/image" Target="../media/image32.emf"/></Relationships>
</file>

<file path=ppt/drawings/_rels/vmlDrawing3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3.emf"/></Relationships>
</file>

<file path=ppt/drawings/_rels/vmlDrawing3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4.emf"/></Relationships>
</file>

<file path=ppt/drawings/_rels/vmlDrawing3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5.emf"/></Relationships>
</file>

<file path=ppt/drawings/_rels/vmlDrawing3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6.emf"/></Relationships>
</file>

<file path=ppt/drawings/_rels/vmlDrawing35.vml.rels><?xml version="1.0" encoding="UTF-8" standalone="yes"?>
<Relationships xmlns="http://schemas.openxmlformats.org/package/2006/relationships"><Relationship Id="rId1" Type="http://schemas.openxmlformats.org/officeDocument/2006/relationships/image" Target="../media/image37.emf"/></Relationships>
</file>

<file path=ppt/drawings/_rels/vmlDrawing36.vml.rels><?xml version="1.0" encoding="UTF-8" standalone="yes"?>
<Relationships xmlns="http://schemas.openxmlformats.org/package/2006/relationships"><Relationship Id="rId1" Type="http://schemas.openxmlformats.org/officeDocument/2006/relationships/image" Target="../media/image38.emf"/></Relationships>
</file>

<file path=ppt/drawings/_rels/vmlDrawing37.vml.rels><?xml version="1.0" encoding="UTF-8" standalone="yes"?>
<Relationships xmlns="http://schemas.openxmlformats.org/package/2006/relationships"><Relationship Id="rId1" Type="http://schemas.openxmlformats.org/officeDocument/2006/relationships/image" Target="../media/image39.emf"/></Relationships>
</file>

<file path=ppt/drawings/_rels/vmlDrawing38.vml.rels><?xml version="1.0" encoding="UTF-8" standalone="yes"?>
<Relationships xmlns="http://schemas.openxmlformats.org/package/2006/relationships"><Relationship Id="rId1" Type="http://schemas.openxmlformats.org/officeDocument/2006/relationships/image" Target="../media/image40.emf"/></Relationships>
</file>

<file path=ppt/drawings/_rels/vmlDrawing39.vml.rels><?xml version="1.0" encoding="UTF-8" standalone="yes"?>
<Relationships xmlns="http://schemas.openxmlformats.org/package/2006/relationships"><Relationship Id="rId1" Type="http://schemas.openxmlformats.org/officeDocument/2006/relationships/image" Target="../media/image41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ECAD74C9-4DFE-4663-B9BD-4546A08D5D09}" type="datetimeFigureOut">
              <a:rPr lang="en-US"/>
              <a:pPr>
                <a:defRPr/>
              </a:pPr>
              <a:t>5/19/2018</a:t>
            </a:fld>
            <a:endParaRPr lang="en-US"/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02C5012-E477-47D9-A863-198C74AA40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7108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32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32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6EA17A53-3412-4F4E-8C43-DCE013B86F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4B97BB1-CB0A-47C0-9532-77F620C47315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4813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 flipV="1">
            <a:off x="5410200" y="3810000"/>
            <a:ext cx="3733800" cy="904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 flipV="1">
            <a:off x="5410200" y="3897313"/>
            <a:ext cx="3733800" cy="19208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 flipV="1">
            <a:off x="5410200" y="4114800"/>
            <a:ext cx="3733800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5410200" y="4164013"/>
            <a:ext cx="1965325" cy="19050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 flipV="1">
            <a:off x="5410200" y="4198938"/>
            <a:ext cx="1965325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 useBgFill="1">
        <p:nvSpPr>
          <p:cNvPr id="11" name="Rounded Rectangle 10"/>
          <p:cNvSpPr/>
          <p:nvPr/>
        </p:nvSpPr>
        <p:spPr bwMode="white">
          <a:xfrm>
            <a:off x="5410200" y="3962400"/>
            <a:ext cx="3063875" cy="26988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 useBgFill="1">
        <p:nvSpPr>
          <p:cNvPr id="12" name="Rounded Rectangle 11"/>
          <p:cNvSpPr/>
          <p:nvPr/>
        </p:nvSpPr>
        <p:spPr bwMode="white">
          <a:xfrm>
            <a:off x="7377113" y="4060825"/>
            <a:ext cx="1600200" cy="36513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0" y="3649663"/>
            <a:ext cx="9144000" cy="2444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0" y="3675063"/>
            <a:ext cx="9144000" cy="1412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5" name="Rectangle 14"/>
          <p:cNvSpPr/>
          <p:nvPr/>
        </p:nvSpPr>
        <p:spPr>
          <a:xfrm flipV="1">
            <a:off x="6413500" y="3643313"/>
            <a:ext cx="2730500" cy="2476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0" y="0"/>
            <a:ext cx="9144000" cy="37020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7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875"/>
            <a:ext cx="960438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Murach's PHP and MySQL, C8</a:t>
            </a:r>
          </a:p>
        </p:txBody>
      </p:sp>
      <p:sp>
        <p:nvSpPr>
          <p:cNvPr id="18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2010, Mike Murach &amp; Associates, Inc.</a:t>
            </a:r>
          </a:p>
        </p:txBody>
      </p:sp>
      <p:sp>
        <p:nvSpPr>
          <p:cNvPr id="1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588"/>
            <a:ext cx="747712" cy="365125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Slide </a:t>
            </a:r>
            <a:fld id="{03F2B2FC-0C5C-407D-8D10-9759E0DB53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hf hd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Murach's PHP and MySQL, C8</a:t>
            </a: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2010, Mike Murach &amp; Associates, Inc.</a:t>
            </a: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Slide </a:t>
            </a:r>
            <a:fld id="{7A4A98FB-6F54-49D4-9664-8F1422566E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hf hdr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Murach's PHP and MySQL, C8</a:t>
            </a: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2010, Mike Murach &amp; Associates, Inc.</a:t>
            </a: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Slide </a:t>
            </a:r>
            <a:fld id="{7DA9C464-F2E6-4E32-B95A-7107741EAA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hf hdr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Murach's PHP and MySQL, C8</a:t>
            </a: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2010, Mike Murach &amp; Associates, Inc.</a:t>
            </a: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Slide </a:t>
            </a:r>
            <a:fld id="{0C86932A-5365-455C-AB30-91B04C9BBD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hf hd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Murach's PHP and MySQL, C8</a:t>
            </a: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2010, Mike Murach &amp; Associates, Inc.</a:t>
            </a: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Slide </a:t>
            </a:r>
            <a:fld id="{E6B868E9-75E6-40C1-83B6-CB7B0FD7CD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hf hdr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Murach's PHP and MySQL, C8</a:t>
            </a:r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2010, Mike Murach &amp; Associates, Inc.</a:t>
            </a: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Slide </a:t>
            </a:r>
            <a:fld id="{820BAD06-C4B7-4C13-B427-05F3186D94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hf hdr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/>
          <a:lstStyle>
            <a:lvl1pPr>
              <a:defRPr sz="4000" b="0" i="0" cap="none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Murach's PHP and MySQL, C8</a:t>
            </a:r>
          </a:p>
        </p:txBody>
      </p:sp>
      <p:sp>
        <p:nvSpPr>
          <p:cNvPr id="8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Slide </a:t>
            </a:r>
            <a:fld id="{5EE51496-216E-4035-B85C-C571AD6D56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2010, Mike Murach &amp; Associates, Inc.</a:t>
            </a:r>
          </a:p>
        </p:txBody>
      </p:sp>
    </p:spTree>
  </p:cSld>
  <p:clrMapOvr>
    <a:masterClrMapping/>
  </p:clrMapOvr>
  <p:hf hdr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363" y="612775"/>
            <a:ext cx="957262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Murach's PHP and MySQL, C8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2010, Mike Murach &amp; Associates, Inc.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Slide </a:t>
            </a:r>
            <a:fld id="{19303FCC-D4AE-4E6E-8D9E-75649ABC83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hf hdr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Murach's PHP and MySQL, C8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2010, Mike Murach &amp; Associates, Inc.</a:t>
            </a:r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Slide </a:t>
            </a:r>
            <a:fld id="{181E23F3-8953-402F-9FE7-5D1B232A82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Murach's PHP and MySQL, C8</a:t>
            </a:r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2010, Mike Murach &amp; Associates, Inc.</a:t>
            </a: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Slide </a:t>
            </a:r>
            <a:fld id="{68E8B527-8271-4FB5-9FDB-A06715D9E0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hf hdr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Murach's PHP and MySQL, C8</a:t>
            </a:r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2010, Mike Murach &amp; Associates, Inc.</a:t>
            </a: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Slide </a:t>
            </a:r>
            <a:fld id="{C6A6EAEB-8EAE-4CD8-872D-2FE8EAC5DD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hf hdr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0" y="366713"/>
            <a:ext cx="9144000" cy="8413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0" y="0"/>
            <a:ext cx="9144000" cy="3111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0" y="307975"/>
            <a:ext cx="9144000" cy="920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200" y="360363"/>
            <a:ext cx="3733800" cy="904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39738"/>
            <a:ext cx="3733800" cy="1809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025" y="496888"/>
            <a:ext cx="3063875" cy="28575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938" y="588963"/>
            <a:ext cx="1600200" cy="3651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5263" y="-1588"/>
            <a:ext cx="57150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3988" y="-1588"/>
            <a:ext cx="28575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4938" y="-1588"/>
            <a:ext cx="9525" cy="620713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725" y="-1588"/>
            <a:ext cx="26988" cy="620713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400" y="0"/>
            <a:ext cx="55563" cy="585788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4125" y="0"/>
            <a:ext cx="7938" cy="585788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40975" name="Title Placeholder 21"/>
          <p:cNvSpPr>
            <a:spLocks noGrp="1"/>
          </p:cNvSpPr>
          <p:nvPr>
            <p:ph type="title"/>
          </p:nvPr>
        </p:nvSpPr>
        <p:spPr bwMode="auto">
          <a:xfrm>
            <a:off x="457200" y="1143000"/>
            <a:ext cx="8229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0976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2249488"/>
            <a:ext cx="8229600" cy="432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8" y="612775"/>
            <a:ext cx="957262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r>
              <a:rPr lang="en-US"/>
              <a:t>Murach's PHP and MySQL, C8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775"/>
            <a:ext cx="1325563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r>
              <a:rPr lang="en-US"/>
              <a:t>© 2010, Mike Murach &amp; Associates, Inc.</a:t>
            </a: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038" y="1588"/>
            <a:ext cx="762000" cy="366712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Slide </a:t>
            </a:r>
            <a:fld id="{A5399AA3-27A4-44CA-8A2C-3E1B8A86A7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2" r:id="rId1"/>
    <p:sldLayoutId id="2147483744" r:id="rId2"/>
    <p:sldLayoutId id="2147483745" r:id="rId3"/>
    <p:sldLayoutId id="2147483746" r:id="rId4"/>
    <p:sldLayoutId id="2147483753" r:id="rId5"/>
    <p:sldLayoutId id="2147483754" r:id="rId6"/>
    <p:sldLayoutId id="2147483747" r:id="rId7"/>
    <p:sldLayoutId id="2147483748" r:id="rId8"/>
    <p:sldLayoutId id="2147483749" r:id="rId9"/>
    <p:sldLayoutId id="2147483750" r:id="rId10"/>
    <p:sldLayoutId id="2147483751" r:id="rId11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9pPr>
    </p:titleStyle>
    <p:bodyStyle>
      <a:lvl1pPr marL="365125" indent="-255588" algn="l" rtl="0" eaLnBrk="0" fontAlgn="base" hangingPunct="0">
        <a:spcBef>
          <a:spcPts val="300"/>
        </a:spcBef>
        <a:spcAft>
          <a:spcPct val="0"/>
        </a:spcAft>
        <a:buClr>
          <a:srgbClr val="A04DA3"/>
        </a:buClr>
        <a:buFont typeface="Georgia" pitchFamily="18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7225" indent="-246063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Georgia" pitchFamily="18" charset="0"/>
        <a:buChar char="▫"/>
        <a:defRPr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2338" indent="-21907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13" indent="-20002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063" indent="-182563" algn="l" rtl="0" eaLnBrk="0" fontAlgn="base" hangingPunct="0">
        <a:spcBef>
          <a:spcPts val="300"/>
        </a:spcBef>
        <a:spcAft>
          <a:spcPct val="0"/>
        </a:spcAft>
        <a:buClr>
          <a:srgbClr val="A04DA3"/>
        </a:buClr>
        <a:buFont typeface="Georgia" pitchFamily="18" charset="0"/>
        <a:buChar char="▫"/>
        <a:defRPr sz="2000" kern="1200">
          <a:solidFill>
            <a:srgbClr val="A04DA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Document1.doc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4" Type="http://schemas.openxmlformats.org/officeDocument/2006/relationships/oleObject" Target="../embeddings/Microsoft_Office_Word_97_-_2003_Document8.doc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4" Type="http://schemas.openxmlformats.org/officeDocument/2006/relationships/oleObject" Target="../embeddings/Microsoft_Office_Word_97_-_2003_Document9.doc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4" Type="http://schemas.openxmlformats.org/officeDocument/2006/relationships/oleObject" Target="../embeddings/Microsoft_Office_Word_97_-_2003_Document10.doc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5" Type="http://schemas.openxmlformats.org/officeDocument/2006/relationships/oleObject" Target="../embeddings/Microsoft_Office_Word_97_-_2003_Document12.doc"/><Relationship Id="rId4" Type="http://schemas.openxmlformats.org/officeDocument/2006/relationships/oleObject" Target="../embeddings/Microsoft_Office_Word_97_-_2003_Document11.doc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4" Type="http://schemas.openxmlformats.org/officeDocument/2006/relationships/oleObject" Target="../embeddings/Microsoft_Office_Word_97_-_2003_Document13.doc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4" Type="http://schemas.openxmlformats.org/officeDocument/2006/relationships/oleObject" Target="../embeddings/Microsoft_Office_Word_97_-_2003_Document14.doc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4" Type="http://schemas.openxmlformats.org/officeDocument/2006/relationships/oleObject" Target="../embeddings/Microsoft_Office_Word_97_-_2003_Document15.doc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4" Type="http://schemas.openxmlformats.org/officeDocument/2006/relationships/oleObject" Target="../embeddings/Microsoft_Office_Word_97_-_2003_Document16.doc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Relationship Id="rId4" Type="http://schemas.openxmlformats.org/officeDocument/2006/relationships/oleObject" Target="../embeddings/Microsoft_Office_Word_97_-_2003_Document17.doc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7.vml"/><Relationship Id="rId4" Type="http://schemas.openxmlformats.org/officeDocument/2006/relationships/oleObject" Target="../embeddings/Microsoft_Office_Word_97_-_2003_Document18.doc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Microsoft_Office_Word_97_-_2003_Document2.doc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8.vml"/><Relationship Id="rId4" Type="http://schemas.openxmlformats.org/officeDocument/2006/relationships/oleObject" Target="../embeddings/Microsoft_Office_Word_97_-_2003_Document19.doc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9.vml"/><Relationship Id="rId4" Type="http://schemas.openxmlformats.org/officeDocument/2006/relationships/oleObject" Target="../embeddings/Microsoft_Office_Word_97_-_2003_Document20.doc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0.vml"/><Relationship Id="rId4" Type="http://schemas.openxmlformats.org/officeDocument/2006/relationships/oleObject" Target="../embeddings/Microsoft_Office_Word_97_-_2003_Document21.doc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1.vml"/><Relationship Id="rId4" Type="http://schemas.openxmlformats.org/officeDocument/2006/relationships/oleObject" Target="../embeddings/Microsoft_Office_Word_97_-_2003_Document22.doc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2.vml"/><Relationship Id="rId4" Type="http://schemas.openxmlformats.org/officeDocument/2006/relationships/oleObject" Target="../embeddings/Microsoft_Office_Word_97_-_2003_Document23.doc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3.vml"/><Relationship Id="rId4" Type="http://schemas.openxmlformats.org/officeDocument/2006/relationships/oleObject" Target="../embeddings/Microsoft_Office_Word_97_-_2003_Document24.doc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4.vml"/><Relationship Id="rId4" Type="http://schemas.openxmlformats.org/officeDocument/2006/relationships/oleObject" Target="../embeddings/Microsoft_Office_Word_97_-_2003_Document25.doc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5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5.vml"/><Relationship Id="rId4" Type="http://schemas.openxmlformats.org/officeDocument/2006/relationships/oleObject" Target="../embeddings/Microsoft_Office_Word_97_-_2003_Document26.doc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6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6.vml"/><Relationship Id="rId4" Type="http://schemas.openxmlformats.org/officeDocument/2006/relationships/oleObject" Target="../embeddings/Microsoft_Office_Word_97_-_2003_Document27.doc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7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7.vml"/><Relationship Id="rId4" Type="http://schemas.openxmlformats.org/officeDocument/2006/relationships/oleObject" Target="../embeddings/Microsoft_Office_Word_97_-_2003_Document28.doc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Microsoft_Office_Word_97_-_2003_Document3.doc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8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8.vml"/><Relationship Id="rId4" Type="http://schemas.openxmlformats.org/officeDocument/2006/relationships/oleObject" Target="../embeddings/Microsoft_Office_Word_97_-_2003_Document29.doc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9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9.vml"/><Relationship Id="rId4" Type="http://schemas.openxmlformats.org/officeDocument/2006/relationships/oleObject" Target="../embeddings/Microsoft_Office_Word_97_-_2003_Document30.doc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0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0.vml"/><Relationship Id="rId4" Type="http://schemas.openxmlformats.org/officeDocument/2006/relationships/oleObject" Target="../embeddings/Microsoft_Office_Word_97_-_2003_Document31.doc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1.vml"/><Relationship Id="rId4" Type="http://schemas.openxmlformats.org/officeDocument/2006/relationships/oleObject" Target="../embeddings/Microsoft_Office_Word_97_-_2003_Document32.doc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2.vml"/><Relationship Id="rId4" Type="http://schemas.openxmlformats.org/officeDocument/2006/relationships/oleObject" Target="../embeddings/Microsoft_Office_Word_97_-_2003_Document33.doc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3.vml"/><Relationship Id="rId4" Type="http://schemas.openxmlformats.org/officeDocument/2006/relationships/oleObject" Target="../embeddings/Microsoft_Office_Word_97_-_2003_Document34.doc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4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4.vml"/><Relationship Id="rId4" Type="http://schemas.openxmlformats.org/officeDocument/2006/relationships/oleObject" Target="../embeddings/Microsoft_Office_Word_97_-_2003_Document35.doc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5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5.vml"/><Relationship Id="rId4" Type="http://schemas.openxmlformats.org/officeDocument/2006/relationships/oleObject" Target="../embeddings/Microsoft_Office_Word_97_-_2003_Document36.doc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6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6.vml"/><Relationship Id="rId4" Type="http://schemas.openxmlformats.org/officeDocument/2006/relationships/oleObject" Target="../embeddings/Microsoft_Office_Word_97_-_2003_Document37.doc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7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7.vml"/><Relationship Id="rId4" Type="http://schemas.openxmlformats.org/officeDocument/2006/relationships/oleObject" Target="../embeddings/Microsoft_Office_Word_97_-_2003_Document38.doc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8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8.vml"/><Relationship Id="rId4" Type="http://schemas.openxmlformats.org/officeDocument/2006/relationships/oleObject" Target="../embeddings/Microsoft_Office_Word_97_-_2003_Document39.doc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9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9.vml"/><Relationship Id="rId4" Type="http://schemas.openxmlformats.org/officeDocument/2006/relationships/oleObject" Target="../embeddings/Microsoft_Office_Word_97_-_2003_Document40.doc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Microsoft_Office_Word_97_-_2003_Document4.doc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Microsoft_Office_Word_97_-_2003_Document5.doc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Microsoft_Office_Word_97_-_2003_Document6.doc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4" Type="http://schemas.openxmlformats.org/officeDocument/2006/relationships/oleObject" Target="../embeddings/Microsoft_Office_Word_97_-_2003_Document7.doc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1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Murach's PHP and MySQL, C8</a:t>
            </a:r>
          </a:p>
        </p:txBody>
      </p:sp>
      <p:sp>
        <p:nvSpPr>
          <p:cNvPr id="1028" name="Footer Placeholder 2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© 2010, Mike Murach &amp; Associates, Inc.</a:t>
            </a:r>
          </a:p>
        </p:txBody>
      </p:sp>
      <p:sp>
        <p:nvSpPr>
          <p:cNvPr id="1029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endParaRPr lang="en-US" smtClean="0"/>
          </a:p>
          <a:p>
            <a:r>
              <a:rPr lang="en-US" sz="900" smtClean="0">
                <a:latin typeface="Arial Narrow" pitchFamily="34" charset="0"/>
              </a:rPr>
              <a:t>Slide </a:t>
            </a:r>
            <a:fld id="{730E5FDB-CB4C-4E6A-B94C-18885EC36617}" type="slidenum">
              <a:rPr lang="en-US" sz="900" smtClean="0">
                <a:latin typeface="Arial Narrow" pitchFamily="34" charset="0"/>
              </a:rPr>
              <a:pPr/>
              <a:t>1</a:t>
            </a:fld>
            <a:endParaRPr lang="en-US" sz="900" smtClean="0">
              <a:latin typeface="Arial Narrow" pitchFamily="34" charset="0"/>
            </a:endParaRPr>
          </a:p>
        </p:txBody>
      </p:sp>
      <p:graphicFrame>
        <p:nvGraphicFramePr>
          <p:cNvPr id="1026" name="Object 6"/>
          <p:cNvGraphicFramePr>
            <a:graphicFrameLocks noChangeAspect="1"/>
          </p:cNvGraphicFramePr>
          <p:nvPr/>
        </p:nvGraphicFramePr>
        <p:xfrm>
          <a:off x="914400" y="1981200"/>
          <a:ext cx="7321550" cy="2303463"/>
        </p:xfrm>
        <a:graphic>
          <a:graphicData uri="http://schemas.openxmlformats.org/presentationml/2006/ole">
            <p:oleObj spid="_x0000_s1026" name="Document" r:id="rId4" imgW="7321366" imgH="2302767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Date Placeholder 1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Murach's PHP and MySQL, C8</a:t>
            </a:r>
          </a:p>
        </p:txBody>
      </p:sp>
      <p:sp>
        <p:nvSpPr>
          <p:cNvPr id="8196" name="Footer Placeholder 2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© 2010, Mike Murach &amp; Associates, Inc.</a:t>
            </a:r>
          </a:p>
        </p:txBody>
      </p:sp>
      <p:sp>
        <p:nvSpPr>
          <p:cNvPr id="8197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endParaRPr lang="en-US" smtClean="0"/>
          </a:p>
          <a:p>
            <a:r>
              <a:rPr lang="en-US" sz="900" smtClean="0">
                <a:latin typeface="Arial Narrow" pitchFamily="34" charset="0"/>
              </a:rPr>
              <a:t>Slide </a:t>
            </a:r>
            <a:fld id="{3B4F2037-A96B-476A-B0DC-6ACDF242280B}" type="slidenum">
              <a:rPr lang="en-US" sz="900" smtClean="0">
                <a:latin typeface="Arial Narrow" pitchFamily="34" charset="0"/>
              </a:rPr>
              <a:pPr/>
              <a:t>10</a:t>
            </a:fld>
            <a:endParaRPr lang="en-US" sz="900" smtClean="0">
              <a:latin typeface="Arial Narrow" pitchFamily="34" charset="0"/>
            </a:endParaRPr>
          </a:p>
        </p:txBody>
      </p:sp>
      <p:graphicFrame>
        <p:nvGraphicFramePr>
          <p:cNvPr id="8194" name="Object 4"/>
          <p:cNvGraphicFramePr>
            <a:graphicFrameLocks noChangeAspect="1"/>
          </p:cNvGraphicFramePr>
          <p:nvPr/>
        </p:nvGraphicFramePr>
        <p:xfrm>
          <a:off x="914400" y="685800"/>
          <a:ext cx="7404100" cy="2349500"/>
        </p:xfrm>
        <a:graphic>
          <a:graphicData uri="http://schemas.openxmlformats.org/presentationml/2006/ole">
            <p:oleObj spid="_x0000_s8194" name="Document" r:id="rId4" imgW="7405321" imgH="2354639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Date Placeholder 1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Murach's PHP and MySQL, C8</a:t>
            </a:r>
          </a:p>
        </p:txBody>
      </p:sp>
      <p:sp>
        <p:nvSpPr>
          <p:cNvPr id="9220" name="Footer Placeholder 2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© 2010, Mike Murach &amp; Associates, Inc.</a:t>
            </a:r>
          </a:p>
        </p:txBody>
      </p:sp>
      <p:sp>
        <p:nvSpPr>
          <p:cNvPr id="9221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endParaRPr lang="en-US" smtClean="0"/>
          </a:p>
          <a:p>
            <a:r>
              <a:rPr lang="en-US" sz="900" smtClean="0">
                <a:latin typeface="Arial Narrow" pitchFamily="34" charset="0"/>
              </a:rPr>
              <a:t>Slide </a:t>
            </a:r>
            <a:fld id="{05B66B30-B299-4AA3-9482-1095DFCA0BCF}" type="slidenum">
              <a:rPr lang="en-US" sz="900" smtClean="0">
                <a:latin typeface="Arial Narrow" pitchFamily="34" charset="0"/>
              </a:rPr>
              <a:pPr/>
              <a:t>11</a:t>
            </a:fld>
            <a:endParaRPr lang="en-US" sz="900" smtClean="0">
              <a:latin typeface="Arial Narrow" pitchFamily="34" charset="0"/>
            </a:endParaRPr>
          </a:p>
        </p:txBody>
      </p:sp>
      <p:graphicFrame>
        <p:nvGraphicFramePr>
          <p:cNvPr id="9218" name="Object 4"/>
          <p:cNvGraphicFramePr>
            <a:graphicFrameLocks noChangeAspect="1"/>
          </p:cNvGraphicFramePr>
          <p:nvPr/>
        </p:nvGraphicFramePr>
        <p:xfrm>
          <a:off x="914400" y="685800"/>
          <a:ext cx="7321550" cy="3938588"/>
        </p:xfrm>
        <a:graphic>
          <a:graphicData uri="http://schemas.openxmlformats.org/presentationml/2006/ole">
            <p:oleObj spid="_x0000_s9218" name="Document" r:id="rId4" imgW="7321366" imgH="3938981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Date Placeholder 1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Murach's PHP and MySQL, C8</a:t>
            </a:r>
          </a:p>
        </p:txBody>
      </p:sp>
      <p:sp>
        <p:nvSpPr>
          <p:cNvPr id="10244" name="Footer Placeholder 2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© 2010, Mike Murach &amp; Associates, Inc.</a:t>
            </a:r>
          </a:p>
        </p:txBody>
      </p:sp>
      <p:sp>
        <p:nvSpPr>
          <p:cNvPr id="10245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endParaRPr lang="en-US" smtClean="0"/>
          </a:p>
          <a:p>
            <a:r>
              <a:rPr lang="en-US" sz="900" smtClean="0">
                <a:latin typeface="Arial Narrow" pitchFamily="34" charset="0"/>
              </a:rPr>
              <a:t>Slide </a:t>
            </a:r>
            <a:fld id="{9ABC6AF2-43E0-4A13-ACD5-0892238E179A}" type="slidenum">
              <a:rPr lang="en-US" sz="900" smtClean="0">
                <a:latin typeface="Arial Narrow" pitchFamily="34" charset="0"/>
              </a:rPr>
              <a:pPr/>
              <a:t>12</a:t>
            </a:fld>
            <a:endParaRPr lang="en-US" sz="900" smtClean="0">
              <a:latin typeface="Arial Narrow" pitchFamily="34" charset="0"/>
            </a:endParaRPr>
          </a:p>
        </p:txBody>
      </p:sp>
      <p:graphicFrame>
        <p:nvGraphicFramePr>
          <p:cNvPr id="10242" name="Object 4"/>
          <p:cNvGraphicFramePr>
            <a:graphicFrameLocks noChangeAspect="1"/>
          </p:cNvGraphicFramePr>
          <p:nvPr/>
        </p:nvGraphicFramePr>
        <p:xfrm>
          <a:off x="914400" y="685800"/>
          <a:ext cx="7404100" cy="2741613"/>
        </p:xfrm>
        <a:graphic>
          <a:graphicData uri="http://schemas.openxmlformats.org/presentationml/2006/ole">
            <p:oleObj spid="_x0000_s10242" name="Document" r:id="rId4" imgW="7405321" imgH="2731626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Date Placeholder 1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Murach's PHP and MySQL, C8</a:t>
            </a:r>
          </a:p>
        </p:txBody>
      </p:sp>
      <p:sp>
        <p:nvSpPr>
          <p:cNvPr id="11269" name="Footer Placeholder 2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© 2010, Mike Murach &amp; Associates, Inc.</a:t>
            </a:r>
          </a:p>
        </p:txBody>
      </p:sp>
      <p:sp>
        <p:nvSpPr>
          <p:cNvPr id="11270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endParaRPr lang="en-US" smtClean="0"/>
          </a:p>
          <a:p>
            <a:r>
              <a:rPr lang="en-US" sz="900" smtClean="0">
                <a:latin typeface="Arial Narrow" pitchFamily="34" charset="0"/>
              </a:rPr>
              <a:t>Slide </a:t>
            </a:r>
            <a:fld id="{CC116155-5F83-46DC-B204-655763ABE3A4}" type="slidenum">
              <a:rPr lang="en-US" sz="900" smtClean="0">
                <a:latin typeface="Arial Narrow" pitchFamily="34" charset="0"/>
              </a:rPr>
              <a:pPr/>
              <a:t>13</a:t>
            </a:fld>
            <a:endParaRPr lang="en-US" sz="900" smtClean="0">
              <a:latin typeface="Arial Narrow" pitchFamily="34" charset="0"/>
            </a:endParaRPr>
          </a:p>
        </p:txBody>
      </p:sp>
      <p:graphicFrame>
        <p:nvGraphicFramePr>
          <p:cNvPr id="11266" name="Object 4"/>
          <p:cNvGraphicFramePr>
            <a:graphicFrameLocks noChangeAspect="1"/>
          </p:cNvGraphicFramePr>
          <p:nvPr/>
        </p:nvGraphicFramePr>
        <p:xfrm>
          <a:off x="914400" y="685800"/>
          <a:ext cx="7321550" cy="2979738"/>
        </p:xfrm>
        <a:graphic>
          <a:graphicData uri="http://schemas.openxmlformats.org/presentationml/2006/ole">
            <p:oleObj spid="_x0000_s11266" name="Document" r:id="rId4" imgW="7321366" imgH="2979734" progId="Word.Document.8">
              <p:embed/>
            </p:oleObj>
          </a:graphicData>
        </a:graphic>
      </p:graphicFrame>
      <p:graphicFrame>
        <p:nvGraphicFramePr>
          <p:cNvPr id="11267" name="Object 6"/>
          <p:cNvGraphicFramePr>
            <a:graphicFrameLocks noChangeAspect="1"/>
          </p:cNvGraphicFramePr>
          <p:nvPr/>
        </p:nvGraphicFramePr>
        <p:xfrm>
          <a:off x="1143000" y="4419600"/>
          <a:ext cx="4356100" cy="1612900"/>
        </p:xfrm>
        <a:graphic>
          <a:graphicData uri="http://schemas.openxmlformats.org/presentationml/2006/ole">
            <p:oleObj spid="_x0000_s11267" name="Document" r:id="rId5" imgW="7405321" imgH="2731626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Date Placeholder 1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Murach's PHP and MySQL, C8</a:t>
            </a:r>
          </a:p>
        </p:txBody>
      </p:sp>
      <p:sp>
        <p:nvSpPr>
          <p:cNvPr id="12292" name="Footer Placeholder 2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© 2010, Mike Murach &amp; Associates, Inc.</a:t>
            </a:r>
          </a:p>
        </p:txBody>
      </p:sp>
      <p:sp>
        <p:nvSpPr>
          <p:cNvPr id="12293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endParaRPr lang="en-US" smtClean="0"/>
          </a:p>
          <a:p>
            <a:r>
              <a:rPr lang="en-US" sz="900" smtClean="0">
                <a:latin typeface="Arial Narrow" pitchFamily="34" charset="0"/>
              </a:rPr>
              <a:t>Slide </a:t>
            </a:r>
            <a:fld id="{DF5F1846-4D86-4730-B088-9D06D1F304AA}" type="slidenum">
              <a:rPr lang="en-US" sz="900" smtClean="0">
                <a:latin typeface="Arial Narrow" pitchFamily="34" charset="0"/>
              </a:rPr>
              <a:pPr/>
              <a:t>14</a:t>
            </a:fld>
            <a:endParaRPr lang="en-US" sz="900" smtClean="0">
              <a:latin typeface="Arial Narrow" pitchFamily="34" charset="0"/>
            </a:endParaRPr>
          </a:p>
        </p:txBody>
      </p:sp>
      <p:graphicFrame>
        <p:nvGraphicFramePr>
          <p:cNvPr id="12290" name="Object 4"/>
          <p:cNvGraphicFramePr>
            <a:graphicFrameLocks noChangeAspect="1"/>
          </p:cNvGraphicFramePr>
          <p:nvPr/>
        </p:nvGraphicFramePr>
        <p:xfrm>
          <a:off x="914400" y="685800"/>
          <a:ext cx="7321550" cy="3767138"/>
        </p:xfrm>
        <a:graphic>
          <a:graphicData uri="http://schemas.openxmlformats.org/presentationml/2006/ole">
            <p:oleObj spid="_x0000_s12290" name="Document" r:id="rId4" imgW="7321366" imgH="3767315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Date Placeholder 1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Murach's PHP and MySQL, C8</a:t>
            </a:r>
          </a:p>
        </p:txBody>
      </p:sp>
      <p:sp>
        <p:nvSpPr>
          <p:cNvPr id="13316" name="Footer Placeholder 2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© 2010, Mike Murach &amp; Associates, Inc.</a:t>
            </a:r>
          </a:p>
        </p:txBody>
      </p:sp>
      <p:sp>
        <p:nvSpPr>
          <p:cNvPr id="13317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endParaRPr lang="en-US" smtClean="0"/>
          </a:p>
          <a:p>
            <a:r>
              <a:rPr lang="en-US" sz="900" smtClean="0">
                <a:latin typeface="Arial Narrow" pitchFamily="34" charset="0"/>
              </a:rPr>
              <a:t>Slide </a:t>
            </a:r>
            <a:fld id="{C01D93B7-71A2-4226-B7B0-36ADB420AAA8}" type="slidenum">
              <a:rPr lang="en-US" sz="900" smtClean="0">
                <a:latin typeface="Arial Narrow" pitchFamily="34" charset="0"/>
              </a:rPr>
              <a:pPr/>
              <a:t>15</a:t>
            </a:fld>
            <a:endParaRPr lang="en-US" sz="900" smtClean="0">
              <a:latin typeface="Arial Narrow" pitchFamily="34" charset="0"/>
            </a:endParaRPr>
          </a:p>
        </p:txBody>
      </p:sp>
      <p:graphicFrame>
        <p:nvGraphicFramePr>
          <p:cNvPr id="13314" name="Object 4"/>
          <p:cNvGraphicFramePr>
            <a:graphicFrameLocks noChangeAspect="1"/>
          </p:cNvGraphicFramePr>
          <p:nvPr/>
        </p:nvGraphicFramePr>
        <p:xfrm>
          <a:off x="914400" y="357188"/>
          <a:ext cx="7219950" cy="5811837"/>
        </p:xfrm>
        <a:graphic>
          <a:graphicData uri="http://schemas.openxmlformats.org/presentationml/2006/ole">
            <p:oleObj spid="_x0000_s13314" name="Document" r:id="rId4" imgW="7442381" imgH="5983192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Date Placeholder 1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Murach's PHP and MySQL, C8</a:t>
            </a:r>
          </a:p>
        </p:txBody>
      </p:sp>
      <p:sp>
        <p:nvSpPr>
          <p:cNvPr id="14340" name="Footer Placeholder 2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© 2010, Mike Murach &amp; Associates, Inc.</a:t>
            </a:r>
          </a:p>
        </p:txBody>
      </p:sp>
      <p:sp>
        <p:nvSpPr>
          <p:cNvPr id="14341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endParaRPr lang="en-US" smtClean="0"/>
          </a:p>
          <a:p>
            <a:r>
              <a:rPr lang="en-US" sz="900" smtClean="0">
                <a:latin typeface="Arial Narrow" pitchFamily="34" charset="0"/>
              </a:rPr>
              <a:t>Slide </a:t>
            </a:r>
            <a:fld id="{AA354AF4-4F2B-43B9-90A3-2C9C4E2CDBF7}" type="slidenum">
              <a:rPr lang="en-US" sz="900" smtClean="0">
                <a:latin typeface="Arial Narrow" pitchFamily="34" charset="0"/>
              </a:rPr>
              <a:pPr/>
              <a:t>16</a:t>
            </a:fld>
            <a:endParaRPr lang="en-US" sz="900" smtClean="0">
              <a:latin typeface="Arial Narrow" pitchFamily="34" charset="0"/>
            </a:endParaRPr>
          </a:p>
        </p:txBody>
      </p:sp>
      <p:graphicFrame>
        <p:nvGraphicFramePr>
          <p:cNvPr id="14338" name="Object 4"/>
          <p:cNvGraphicFramePr>
            <a:graphicFrameLocks noChangeAspect="1"/>
          </p:cNvGraphicFramePr>
          <p:nvPr/>
        </p:nvGraphicFramePr>
        <p:xfrm>
          <a:off x="914400" y="685800"/>
          <a:ext cx="7321550" cy="3989388"/>
        </p:xfrm>
        <a:graphic>
          <a:graphicData uri="http://schemas.openxmlformats.org/presentationml/2006/ole">
            <p:oleObj spid="_x0000_s14338" name="Document" r:id="rId4" imgW="7321366" imgH="3989978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Date Placeholder 1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Murach's PHP and MySQL, C8</a:t>
            </a:r>
          </a:p>
        </p:txBody>
      </p:sp>
      <p:sp>
        <p:nvSpPr>
          <p:cNvPr id="15364" name="Footer Placeholder 2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© 2010, Mike Murach &amp; Associates, Inc.</a:t>
            </a:r>
          </a:p>
        </p:txBody>
      </p:sp>
      <p:sp>
        <p:nvSpPr>
          <p:cNvPr id="15365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endParaRPr lang="en-US" smtClean="0"/>
          </a:p>
          <a:p>
            <a:r>
              <a:rPr lang="en-US" sz="900" smtClean="0">
                <a:latin typeface="Arial Narrow" pitchFamily="34" charset="0"/>
              </a:rPr>
              <a:t>Slide </a:t>
            </a:r>
            <a:fld id="{CE09156E-E4D3-4DA3-8F21-4938DA9120DB}" type="slidenum">
              <a:rPr lang="en-US" sz="900" smtClean="0">
                <a:latin typeface="Arial Narrow" pitchFamily="34" charset="0"/>
              </a:rPr>
              <a:pPr/>
              <a:t>17</a:t>
            </a:fld>
            <a:endParaRPr lang="en-US" sz="900" smtClean="0">
              <a:latin typeface="Arial Narrow" pitchFamily="34" charset="0"/>
            </a:endParaRPr>
          </a:p>
        </p:txBody>
      </p:sp>
      <p:graphicFrame>
        <p:nvGraphicFramePr>
          <p:cNvPr id="15362" name="Object 4"/>
          <p:cNvGraphicFramePr>
            <a:graphicFrameLocks noChangeAspect="1"/>
          </p:cNvGraphicFramePr>
          <p:nvPr/>
        </p:nvGraphicFramePr>
        <p:xfrm>
          <a:off x="914400" y="682625"/>
          <a:ext cx="7178675" cy="5181600"/>
        </p:xfrm>
        <a:graphic>
          <a:graphicData uri="http://schemas.openxmlformats.org/presentationml/2006/ole">
            <p:oleObj spid="_x0000_s15362" name="Document" r:id="rId4" imgW="7320257" imgH="5274340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Date Placeholder 1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Murach's PHP and MySQL, C8</a:t>
            </a:r>
          </a:p>
        </p:txBody>
      </p:sp>
      <p:sp>
        <p:nvSpPr>
          <p:cNvPr id="16388" name="Footer Placeholder 2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© 2010, Mike Murach &amp; Associates, Inc.</a:t>
            </a:r>
          </a:p>
        </p:txBody>
      </p:sp>
      <p:sp>
        <p:nvSpPr>
          <p:cNvPr id="16389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endParaRPr lang="en-US" smtClean="0"/>
          </a:p>
          <a:p>
            <a:r>
              <a:rPr lang="en-US" sz="900" smtClean="0">
                <a:latin typeface="Arial Narrow" pitchFamily="34" charset="0"/>
              </a:rPr>
              <a:t>Slide </a:t>
            </a:r>
            <a:fld id="{578FF867-6270-42A5-8208-1F321128DBEA}" type="slidenum">
              <a:rPr lang="en-US" sz="900" smtClean="0">
                <a:latin typeface="Arial Narrow" pitchFamily="34" charset="0"/>
              </a:rPr>
              <a:pPr/>
              <a:t>18</a:t>
            </a:fld>
            <a:endParaRPr lang="en-US" sz="900" smtClean="0">
              <a:latin typeface="Arial Narrow" pitchFamily="34" charset="0"/>
            </a:endParaRPr>
          </a:p>
        </p:txBody>
      </p:sp>
      <p:graphicFrame>
        <p:nvGraphicFramePr>
          <p:cNvPr id="16386" name="Object 4"/>
          <p:cNvGraphicFramePr>
            <a:graphicFrameLocks noChangeAspect="1"/>
          </p:cNvGraphicFramePr>
          <p:nvPr/>
        </p:nvGraphicFramePr>
        <p:xfrm>
          <a:off x="914400" y="685800"/>
          <a:ext cx="7321550" cy="1573213"/>
        </p:xfrm>
        <a:graphic>
          <a:graphicData uri="http://schemas.openxmlformats.org/presentationml/2006/ole">
            <p:oleObj spid="_x0000_s16386" name="Document" r:id="rId4" imgW="7321366" imgH="1573366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Date Placeholder 1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Murach's PHP and MySQL, C8</a:t>
            </a:r>
          </a:p>
        </p:txBody>
      </p:sp>
      <p:sp>
        <p:nvSpPr>
          <p:cNvPr id="17412" name="Footer Placeholder 2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© 2010, Mike Murach &amp; Associates, Inc.</a:t>
            </a:r>
          </a:p>
        </p:txBody>
      </p:sp>
      <p:sp>
        <p:nvSpPr>
          <p:cNvPr id="17413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endParaRPr lang="en-US" smtClean="0"/>
          </a:p>
          <a:p>
            <a:r>
              <a:rPr lang="en-US" sz="900" smtClean="0">
                <a:latin typeface="Arial Narrow" pitchFamily="34" charset="0"/>
              </a:rPr>
              <a:t>Slide </a:t>
            </a:r>
            <a:fld id="{AD7C27EE-916A-411B-9CCF-D385408E1537}" type="slidenum">
              <a:rPr lang="en-US" sz="900" smtClean="0">
                <a:latin typeface="Arial Narrow" pitchFamily="34" charset="0"/>
              </a:rPr>
              <a:pPr/>
              <a:t>19</a:t>
            </a:fld>
            <a:endParaRPr lang="en-US" sz="900" smtClean="0">
              <a:latin typeface="Arial Narrow" pitchFamily="34" charset="0"/>
            </a:endParaRPr>
          </a:p>
        </p:txBody>
      </p:sp>
      <p:graphicFrame>
        <p:nvGraphicFramePr>
          <p:cNvPr id="17410" name="Object 4"/>
          <p:cNvGraphicFramePr>
            <a:graphicFrameLocks noChangeAspect="1"/>
          </p:cNvGraphicFramePr>
          <p:nvPr/>
        </p:nvGraphicFramePr>
        <p:xfrm>
          <a:off x="914400" y="685800"/>
          <a:ext cx="7321550" cy="2032000"/>
        </p:xfrm>
        <a:graphic>
          <a:graphicData uri="http://schemas.openxmlformats.org/presentationml/2006/ole">
            <p:oleObj spid="_x0000_s17410" name="Document" r:id="rId4" imgW="7321366" imgH="2032698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Date Placeholder 1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Murach's PHP and MySQL, C8</a:t>
            </a:r>
          </a:p>
        </p:txBody>
      </p:sp>
      <p:sp>
        <p:nvSpPr>
          <p:cNvPr id="2052" name="Footer Placeholder 2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© 2010, Mike Murach &amp; Associates, Inc.</a:t>
            </a:r>
          </a:p>
        </p:txBody>
      </p:sp>
      <p:sp>
        <p:nvSpPr>
          <p:cNvPr id="2053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endParaRPr lang="en-US" smtClean="0"/>
          </a:p>
          <a:p>
            <a:r>
              <a:rPr lang="en-US" sz="900" smtClean="0">
                <a:latin typeface="Arial Narrow" pitchFamily="34" charset="0"/>
              </a:rPr>
              <a:t>Slide </a:t>
            </a:r>
            <a:fld id="{097FB01D-8630-40F0-81F9-CD29DC207542}" type="slidenum">
              <a:rPr lang="en-US" sz="900" smtClean="0">
                <a:latin typeface="Arial Narrow" pitchFamily="34" charset="0"/>
              </a:rPr>
              <a:pPr/>
              <a:t>2</a:t>
            </a:fld>
            <a:endParaRPr lang="en-US" sz="900" smtClean="0">
              <a:latin typeface="Arial Narrow" pitchFamily="34" charset="0"/>
            </a:endParaRPr>
          </a:p>
        </p:txBody>
      </p:sp>
      <p:graphicFrame>
        <p:nvGraphicFramePr>
          <p:cNvPr id="2050" name="Object 4"/>
          <p:cNvGraphicFramePr>
            <a:graphicFrameLocks noChangeAspect="1"/>
          </p:cNvGraphicFramePr>
          <p:nvPr/>
        </p:nvGraphicFramePr>
        <p:xfrm>
          <a:off x="914400" y="685800"/>
          <a:ext cx="7321550" cy="1938338"/>
        </p:xfrm>
        <a:graphic>
          <a:graphicData uri="http://schemas.openxmlformats.org/presentationml/2006/ole">
            <p:oleObj spid="_x0000_s2050" name="Document" r:id="rId4" imgW="7321366" imgH="1931475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Date Placeholder 1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Murach's PHP and MySQL, C8</a:t>
            </a:r>
          </a:p>
        </p:txBody>
      </p:sp>
      <p:sp>
        <p:nvSpPr>
          <p:cNvPr id="18436" name="Footer Placeholder 2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© 2010, Mike Murach &amp; Associates, Inc.</a:t>
            </a:r>
          </a:p>
        </p:txBody>
      </p:sp>
      <p:sp>
        <p:nvSpPr>
          <p:cNvPr id="18437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endParaRPr lang="en-US" smtClean="0"/>
          </a:p>
          <a:p>
            <a:r>
              <a:rPr lang="en-US" sz="900" smtClean="0">
                <a:latin typeface="Arial Narrow" pitchFamily="34" charset="0"/>
              </a:rPr>
              <a:t>Slide </a:t>
            </a:r>
            <a:fld id="{4D945988-3DC8-4296-8BF1-5C74D195CD29}" type="slidenum">
              <a:rPr lang="en-US" sz="900" smtClean="0">
                <a:latin typeface="Arial Narrow" pitchFamily="34" charset="0"/>
              </a:rPr>
              <a:pPr/>
              <a:t>20</a:t>
            </a:fld>
            <a:endParaRPr lang="en-US" sz="900" smtClean="0">
              <a:latin typeface="Arial Narrow" pitchFamily="34" charset="0"/>
            </a:endParaRPr>
          </a:p>
        </p:txBody>
      </p:sp>
      <p:graphicFrame>
        <p:nvGraphicFramePr>
          <p:cNvPr id="18434" name="Object 4"/>
          <p:cNvGraphicFramePr>
            <a:graphicFrameLocks noChangeAspect="1"/>
          </p:cNvGraphicFramePr>
          <p:nvPr/>
        </p:nvGraphicFramePr>
        <p:xfrm>
          <a:off x="914400" y="685800"/>
          <a:ext cx="7321550" cy="3071813"/>
        </p:xfrm>
        <a:graphic>
          <a:graphicData uri="http://schemas.openxmlformats.org/presentationml/2006/ole">
            <p:oleObj spid="_x0000_s18434" name="Document" r:id="rId4" imgW="7321366" imgH="3071313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Date Placeholder 1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Murach's PHP and MySQL, C8</a:t>
            </a:r>
          </a:p>
        </p:txBody>
      </p:sp>
      <p:sp>
        <p:nvSpPr>
          <p:cNvPr id="19460" name="Footer Placeholder 2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© 2010, Mike Murach &amp; Associates, Inc.</a:t>
            </a:r>
          </a:p>
        </p:txBody>
      </p:sp>
      <p:sp>
        <p:nvSpPr>
          <p:cNvPr id="19461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endParaRPr lang="en-US" smtClean="0"/>
          </a:p>
          <a:p>
            <a:r>
              <a:rPr lang="en-US" sz="900" smtClean="0">
                <a:latin typeface="Arial Narrow" pitchFamily="34" charset="0"/>
              </a:rPr>
              <a:t>Slide </a:t>
            </a:r>
            <a:fld id="{035A5F45-C11E-47EC-B5CC-C0FD2A005DC1}" type="slidenum">
              <a:rPr lang="en-US" sz="900" smtClean="0">
                <a:latin typeface="Arial Narrow" pitchFamily="34" charset="0"/>
              </a:rPr>
              <a:pPr/>
              <a:t>21</a:t>
            </a:fld>
            <a:endParaRPr lang="en-US" sz="900" smtClean="0">
              <a:latin typeface="Arial Narrow" pitchFamily="34" charset="0"/>
            </a:endParaRPr>
          </a:p>
        </p:txBody>
      </p:sp>
      <p:graphicFrame>
        <p:nvGraphicFramePr>
          <p:cNvPr id="19458" name="Object 4"/>
          <p:cNvGraphicFramePr>
            <a:graphicFrameLocks noChangeAspect="1"/>
          </p:cNvGraphicFramePr>
          <p:nvPr/>
        </p:nvGraphicFramePr>
        <p:xfrm>
          <a:off x="914400" y="685800"/>
          <a:ext cx="7321550" cy="3300413"/>
        </p:xfrm>
        <a:graphic>
          <a:graphicData uri="http://schemas.openxmlformats.org/presentationml/2006/ole">
            <p:oleObj spid="_x0000_s19458" name="Document" r:id="rId4" imgW="7321366" imgH="3300800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Date Placeholder 1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Murach's PHP and MySQL, C8</a:t>
            </a:r>
          </a:p>
        </p:txBody>
      </p:sp>
      <p:sp>
        <p:nvSpPr>
          <p:cNvPr id="20484" name="Footer Placeholder 2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© 2010, Mike Murach &amp; Associates, Inc.</a:t>
            </a:r>
          </a:p>
        </p:txBody>
      </p:sp>
      <p:sp>
        <p:nvSpPr>
          <p:cNvPr id="20485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endParaRPr lang="en-US" smtClean="0"/>
          </a:p>
          <a:p>
            <a:r>
              <a:rPr lang="en-US" sz="900" smtClean="0">
                <a:latin typeface="Arial Narrow" pitchFamily="34" charset="0"/>
              </a:rPr>
              <a:t>Slide </a:t>
            </a:r>
            <a:fld id="{04BF2AD1-23C2-4BEC-80AE-8FC0E8536B1F}" type="slidenum">
              <a:rPr lang="en-US" sz="900" smtClean="0">
                <a:latin typeface="Arial Narrow" pitchFamily="34" charset="0"/>
              </a:rPr>
              <a:pPr/>
              <a:t>22</a:t>
            </a:fld>
            <a:endParaRPr lang="en-US" sz="900" smtClean="0">
              <a:latin typeface="Arial Narrow" pitchFamily="34" charset="0"/>
            </a:endParaRPr>
          </a:p>
        </p:txBody>
      </p:sp>
      <p:graphicFrame>
        <p:nvGraphicFramePr>
          <p:cNvPr id="20482" name="Object 4"/>
          <p:cNvGraphicFramePr>
            <a:graphicFrameLocks noChangeAspect="1"/>
          </p:cNvGraphicFramePr>
          <p:nvPr/>
        </p:nvGraphicFramePr>
        <p:xfrm>
          <a:off x="914400" y="685800"/>
          <a:ext cx="7321550" cy="655638"/>
        </p:xfrm>
        <a:graphic>
          <a:graphicData uri="http://schemas.openxmlformats.org/presentationml/2006/ole">
            <p:oleObj spid="_x0000_s20482" name="Document" r:id="rId4" imgW="7321366" imgH="655060" progId="Word.Document.8">
              <p:embed/>
            </p:oleObj>
          </a:graphicData>
        </a:graphic>
      </p:graphicFrame>
      <p:sp>
        <p:nvSpPr>
          <p:cNvPr id="20486" name="TextBox 6"/>
          <p:cNvSpPr txBox="1">
            <a:spLocks noChangeArrowheads="1"/>
          </p:cNvSpPr>
          <p:nvPr/>
        </p:nvSpPr>
        <p:spPr bwMode="auto">
          <a:xfrm>
            <a:off x="1066800" y="5029200"/>
            <a:ext cx="550068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solidFill>
                  <a:srgbClr val="FF0000"/>
                </a:solidFill>
              </a:rPr>
              <a:t>ajknote: the conditional operator is PHP’s only ternary operation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Date Placeholder 1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Murach's PHP and MySQL, C8</a:t>
            </a:r>
          </a:p>
        </p:txBody>
      </p:sp>
      <p:sp>
        <p:nvSpPr>
          <p:cNvPr id="21508" name="Footer Placeholder 2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© 2010, Mike Murach &amp; Associates, Inc.</a:t>
            </a:r>
          </a:p>
        </p:txBody>
      </p:sp>
      <p:sp>
        <p:nvSpPr>
          <p:cNvPr id="21509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endParaRPr lang="en-US" smtClean="0"/>
          </a:p>
          <a:p>
            <a:r>
              <a:rPr lang="en-US" sz="900" smtClean="0">
                <a:latin typeface="Arial Narrow" pitchFamily="34" charset="0"/>
              </a:rPr>
              <a:t>Slide </a:t>
            </a:r>
            <a:fld id="{E80FEF0E-395D-4683-B7CD-938C774BA70D}" type="slidenum">
              <a:rPr lang="en-US" sz="900" smtClean="0">
                <a:latin typeface="Arial Narrow" pitchFamily="34" charset="0"/>
              </a:rPr>
              <a:pPr/>
              <a:t>23</a:t>
            </a:fld>
            <a:endParaRPr lang="en-US" sz="900" smtClean="0">
              <a:latin typeface="Arial Narrow" pitchFamily="34" charset="0"/>
            </a:endParaRPr>
          </a:p>
        </p:txBody>
      </p:sp>
      <p:graphicFrame>
        <p:nvGraphicFramePr>
          <p:cNvPr id="21506" name="Object 4"/>
          <p:cNvGraphicFramePr>
            <a:graphicFrameLocks noChangeAspect="1"/>
          </p:cNvGraphicFramePr>
          <p:nvPr/>
        </p:nvGraphicFramePr>
        <p:xfrm>
          <a:off x="336550" y="682625"/>
          <a:ext cx="8345488" cy="5794375"/>
        </p:xfrm>
        <a:graphic>
          <a:graphicData uri="http://schemas.openxmlformats.org/presentationml/2006/ole">
            <p:oleObj spid="_x0000_s21506" name="Document" r:id="rId4" imgW="8801421" imgH="5406254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Date Placeholder 1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Murach's PHP and MySQL, C8</a:t>
            </a:r>
          </a:p>
        </p:txBody>
      </p:sp>
      <p:sp>
        <p:nvSpPr>
          <p:cNvPr id="22532" name="Footer Placeholder 2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© 2010, Mike Murach &amp; Associates, Inc.</a:t>
            </a:r>
          </a:p>
        </p:txBody>
      </p:sp>
      <p:sp>
        <p:nvSpPr>
          <p:cNvPr id="22533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endParaRPr lang="en-US" smtClean="0"/>
          </a:p>
          <a:p>
            <a:r>
              <a:rPr lang="en-US" sz="900" smtClean="0">
                <a:latin typeface="Arial Narrow" pitchFamily="34" charset="0"/>
              </a:rPr>
              <a:t>Slide </a:t>
            </a:r>
            <a:fld id="{D79F8843-2029-4DBA-A569-F16B2EDAA97D}" type="slidenum">
              <a:rPr lang="en-US" sz="900" smtClean="0">
                <a:latin typeface="Arial Narrow" pitchFamily="34" charset="0"/>
              </a:rPr>
              <a:pPr/>
              <a:t>24</a:t>
            </a:fld>
            <a:endParaRPr lang="en-US" sz="900" smtClean="0">
              <a:latin typeface="Arial Narrow" pitchFamily="34" charset="0"/>
            </a:endParaRPr>
          </a:p>
        </p:txBody>
      </p:sp>
      <p:graphicFrame>
        <p:nvGraphicFramePr>
          <p:cNvPr id="22530" name="Object 4"/>
          <p:cNvGraphicFramePr>
            <a:graphicFrameLocks noChangeAspect="1"/>
          </p:cNvGraphicFramePr>
          <p:nvPr/>
        </p:nvGraphicFramePr>
        <p:xfrm>
          <a:off x="914400" y="685800"/>
          <a:ext cx="7321550" cy="3505200"/>
        </p:xfrm>
        <a:graphic>
          <a:graphicData uri="http://schemas.openxmlformats.org/presentationml/2006/ole">
            <p:oleObj spid="_x0000_s22530" name="Document" r:id="rId4" imgW="7313400" imgH="3313883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Date Placeholder 1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Murach's PHP and MySQL, C8</a:t>
            </a:r>
          </a:p>
        </p:txBody>
      </p:sp>
      <p:sp>
        <p:nvSpPr>
          <p:cNvPr id="23556" name="Footer Placeholder 2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© 2010, Mike Murach &amp; Associates, Inc.</a:t>
            </a:r>
          </a:p>
        </p:txBody>
      </p:sp>
      <p:sp>
        <p:nvSpPr>
          <p:cNvPr id="23557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endParaRPr lang="en-US" smtClean="0"/>
          </a:p>
          <a:p>
            <a:r>
              <a:rPr lang="en-US" sz="900" smtClean="0">
                <a:latin typeface="Arial Narrow" pitchFamily="34" charset="0"/>
              </a:rPr>
              <a:t>Slide </a:t>
            </a:r>
            <a:fld id="{79DBCA49-3386-48CC-AAFE-7309F2BDFE58}" type="slidenum">
              <a:rPr lang="en-US" sz="900" smtClean="0">
                <a:latin typeface="Arial Narrow" pitchFamily="34" charset="0"/>
              </a:rPr>
              <a:pPr/>
              <a:t>25</a:t>
            </a:fld>
            <a:endParaRPr lang="en-US" sz="900" smtClean="0">
              <a:latin typeface="Arial Narrow" pitchFamily="34" charset="0"/>
            </a:endParaRPr>
          </a:p>
        </p:txBody>
      </p:sp>
      <p:graphicFrame>
        <p:nvGraphicFramePr>
          <p:cNvPr id="23554" name="Object 4"/>
          <p:cNvGraphicFramePr>
            <a:graphicFrameLocks noChangeAspect="1"/>
          </p:cNvGraphicFramePr>
          <p:nvPr/>
        </p:nvGraphicFramePr>
        <p:xfrm>
          <a:off x="914400" y="685800"/>
          <a:ext cx="7321550" cy="4267200"/>
        </p:xfrm>
        <a:graphic>
          <a:graphicData uri="http://schemas.openxmlformats.org/presentationml/2006/ole">
            <p:oleObj spid="_x0000_s23554" name="Document" r:id="rId4" imgW="7313400" imgH="3542961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Date Placeholder 1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Murach's PHP and MySQL, C8</a:t>
            </a:r>
          </a:p>
        </p:txBody>
      </p:sp>
      <p:sp>
        <p:nvSpPr>
          <p:cNvPr id="24580" name="Footer Placeholder 2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© 2010, Mike Murach &amp; Associates, Inc.</a:t>
            </a:r>
          </a:p>
        </p:txBody>
      </p:sp>
      <p:sp>
        <p:nvSpPr>
          <p:cNvPr id="24581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endParaRPr lang="en-US" smtClean="0"/>
          </a:p>
          <a:p>
            <a:r>
              <a:rPr lang="en-US" sz="900" smtClean="0">
                <a:latin typeface="Arial Narrow" pitchFamily="34" charset="0"/>
              </a:rPr>
              <a:t>Slide </a:t>
            </a:r>
            <a:fld id="{10A63FB2-3A8F-43D2-BC42-61194FAF9DA2}" type="slidenum">
              <a:rPr lang="en-US" sz="900" smtClean="0">
                <a:latin typeface="Arial Narrow" pitchFamily="34" charset="0"/>
              </a:rPr>
              <a:pPr/>
              <a:t>26</a:t>
            </a:fld>
            <a:endParaRPr lang="en-US" sz="900" smtClean="0">
              <a:latin typeface="Arial Narrow" pitchFamily="34" charset="0"/>
            </a:endParaRPr>
          </a:p>
        </p:txBody>
      </p:sp>
      <p:graphicFrame>
        <p:nvGraphicFramePr>
          <p:cNvPr id="24578" name="Object 4"/>
          <p:cNvGraphicFramePr>
            <a:graphicFrameLocks noChangeAspect="1"/>
          </p:cNvGraphicFramePr>
          <p:nvPr/>
        </p:nvGraphicFramePr>
        <p:xfrm>
          <a:off x="914400" y="685800"/>
          <a:ext cx="7321550" cy="5018088"/>
        </p:xfrm>
        <a:graphic>
          <a:graphicData uri="http://schemas.openxmlformats.org/presentationml/2006/ole">
            <p:oleObj spid="_x0000_s24578" name="Document" r:id="rId4" imgW="7321366" imgH="5017819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Date Placeholder 1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Murach's PHP and MySQL, C8</a:t>
            </a:r>
          </a:p>
        </p:txBody>
      </p:sp>
      <p:sp>
        <p:nvSpPr>
          <p:cNvPr id="25604" name="Footer Placeholder 2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© 2010, Mike Murach &amp; Associates, Inc.</a:t>
            </a:r>
          </a:p>
        </p:txBody>
      </p:sp>
      <p:sp>
        <p:nvSpPr>
          <p:cNvPr id="25605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endParaRPr lang="en-US" smtClean="0"/>
          </a:p>
          <a:p>
            <a:r>
              <a:rPr lang="en-US" sz="900" smtClean="0">
                <a:latin typeface="Arial Narrow" pitchFamily="34" charset="0"/>
              </a:rPr>
              <a:t>Slide </a:t>
            </a:r>
            <a:fld id="{13AF8678-4DDD-45C8-BEAE-284484574F62}" type="slidenum">
              <a:rPr lang="en-US" sz="900" smtClean="0">
                <a:latin typeface="Arial Narrow" pitchFamily="34" charset="0"/>
              </a:rPr>
              <a:pPr/>
              <a:t>27</a:t>
            </a:fld>
            <a:endParaRPr lang="en-US" sz="900" smtClean="0">
              <a:latin typeface="Arial Narrow" pitchFamily="34" charset="0"/>
            </a:endParaRPr>
          </a:p>
        </p:txBody>
      </p:sp>
      <p:graphicFrame>
        <p:nvGraphicFramePr>
          <p:cNvPr id="25602" name="Object 4"/>
          <p:cNvGraphicFramePr>
            <a:graphicFrameLocks noChangeAspect="1"/>
          </p:cNvGraphicFramePr>
          <p:nvPr/>
        </p:nvGraphicFramePr>
        <p:xfrm>
          <a:off x="914400" y="682625"/>
          <a:ext cx="7262813" cy="3605213"/>
        </p:xfrm>
        <a:graphic>
          <a:graphicData uri="http://schemas.openxmlformats.org/presentationml/2006/ole">
            <p:oleObj spid="_x0000_s25602" name="Document" r:id="rId4" imgW="7313400" imgH="3642529" progId="Word.Document.8">
              <p:embed/>
            </p:oleObj>
          </a:graphicData>
        </a:graphic>
      </p:graphicFrame>
      <p:sp>
        <p:nvSpPr>
          <p:cNvPr id="25606" name="TextBox 5"/>
          <p:cNvSpPr txBox="1">
            <a:spLocks noChangeArrowheads="1"/>
          </p:cNvSpPr>
          <p:nvPr/>
        </p:nvSpPr>
        <p:spPr bwMode="auto">
          <a:xfrm>
            <a:off x="838200" y="5638800"/>
            <a:ext cx="76200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>
                <a:solidFill>
                  <a:srgbClr val="FF0000"/>
                </a:solidFill>
              </a:rPr>
              <a:t>AJK Note: the above modfied code shows how the break can be more effectively used.  The "A" gets an extra string the "B" does not.</a:t>
            </a:r>
          </a:p>
          <a:p>
            <a:r>
              <a:rPr lang="en-US" sz="1800">
                <a:solidFill>
                  <a:srgbClr val="FF0000"/>
                </a:solidFill>
              </a:rPr>
              <a:t>AJK Note: there is a small potential problem in the above code.  Anybody see it?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Date Placeholder 1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Murach's PHP and MySQL, C8</a:t>
            </a:r>
          </a:p>
        </p:txBody>
      </p:sp>
      <p:sp>
        <p:nvSpPr>
          <p:cNvPr id="26628" name="Footer Placeholder 2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© 2010, Mike Murach &amp; Associates, Inc.</a:t>
            </a:r>
          </a:p>
        </p:txBody>
      </p:sp>
      <p:sp>
        <p:nvSpPr>
          <p:cNvPr id="26629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endParaRPr lang="en-US" smtClean="0"/>
          </a:p>
          <a:p>
            <a:r>
              <a:rPr lang="en-US" sz="900" smtClean="0">
                <a:latin typeface="Arial Narrow" pitchFamily="34" charset="0"/>
              </a:rPr>
              <a:t>Slide </a:t>
            </a:r>
            <a:fld id="{FC9ED8AF-1A2A-4A2A-A04F-DD7759F99004}" type="slidenum">
              <a:rPr lang="en-US" sz="900" smtClean="0">
                <a:latin typeface="Arial Narrow" pitchFamily="34" charset="0"/>
              </a:rPr>
              <a:pPr/>
              <a:t>28</a:t>
            </a:fld>
            <a:endParaRPr lang="en-US" sz="900" smtClean="0">
              <a:latin typeface="Arial Narrow" pitchFamily="34" charset="0"/>
            </a:endParaRPr>
          </a:p>
        </p:txBody>
      </p:sp>
      <p:graphicFrame>
        <p:nvGraphicFramePr>
          <p:cNvPr id="26626" name="Object 4"/>
          <p:cNvGraphicFramePr>
            <a:graphicFrameLocks noChangeAspect="1"/>
          </p:cNvGraphicFramePr>
          <p:nvPr/>
        </p:nvGraphicFramePr>
        <p:xfrm>
          <a:off x="914400" y="682625"/>
          <a:ext cx="7262813" cy="2746375"/>
        </p:xfrm>
        <a:graphic>
          <a:graphicData uri="http://schemas.openxmlformats.org/presentationml/2006/ole">
            <p:oleObj spid="_x0000_s26626" name="Document" r:id="rId4" imgW="7313400" imgH="2497137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Date Placeholder 1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Murach's PHP and MySQL, C8</a:t>
            </a:r>
          </a:p>
        </p:txBody>
      </p:sp>
      <p:sp>
        <p:nvSpPr>
          <p:cNvPr id="27652" name="Footer Placeholder 2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© 2010, Mike Murach &amp; Associates, Inc.</a:t>
            </a:r>
          </a:p>
        </p:txBody>
      </p:sp>
      <p:sp>
        <p:nvSpPr>
          <p:cNvPr id="27653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endParaRPr lang="en-US" smtClean="0"/>
          </a:p>
          <a:p>
            <a:r>
              <a:rPr lang="en-US" sz="900" smtClean="0">
                <a:latin typeface="Arial Narrow" pitchFamily="34" charset="0"/>
              </a:rPr>
              <a:t>Slide </a:t>
            </a:r>
            <a:fld id="{BAB43DEC-4708-4611-BCA2-BE1624AC5CA2}" type="slidenum">
              <a:rPr lang="en-US" sz="900" smtClean="0">
                <a:latin typeface="Arial Narrow" pitchFamily="34" charset="0"/>
              </a:rPr>
              <a:pPr/>
              <a:t>29</a:t>
            </a:fld>
            <a:endParaRPr lang="en-US" sz="900" smtClean="0">
              <a:latin typeface="Arial Narrow" pitchFamily="34" charset="0"/>
            </a:endParaRPr>
          </a:p>
        </p:txBody>
      </p:sp>
      <p:graphicFrame>
        <p:nvGraphicFramePr>
          <p:cNvPr id="27650" name="Object 4"/>
          <p:cNvGraphicFramePr>
            <a:graphicFrameLocks noChangeAspect="1"/>
          </p:cNvGraphicFramePr>
          <p:nvPr/>
        </p:nvGraphicFramePr>
        <p:xfrm>
          <a:off x="914400" y="682625"/>
          <a:ext cx="7262813" cy="4346575"/>
        </p:xfrm>
        <a:graphic>
          <a:graphicData uri="http://schemas.openxmlformats.org/presentationml/2006/ole">
            <p:oleObj spid="_x0000_s27650" name="Document" r:id="rId4" imgW="7313400" imgH="4329765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Date Placeholder 1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Murach's PHP and MySQL, C8</a:t>
            </a:r>
          </a:p>
        </p:txBody>
      </p:sp>
      <p:sp>
        <p:nvSpPr>
          <p:cNvPr id="3076" name="Footer Placeholder 2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© 2010, Mike Murach &amp; Associates, Inc.</a:t>
            </a:r>
          </a:p>
        </p:txBody>
      </p:sp>
      <p:sp>
        <p:nvSpPr>
          <p:cNvPr id="3077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endParaRPr lang="en-US" smtClean="0"/>
          </a:p>
          <a:p>
            <a:r>
              <a:rPr lang="en-US" sz="900" smtClean="0">
                <a:latin typeface="Arial Narrow" pitchFamily="34" charset="0"/>
              </a:rPr>
              <a:t>Slide </a:t>
            </a:r>
            <a:fld id="{01DA2195-C488-4A14-B11D-85E0355777A9}" type="slidenum">
              <a:rPr lang="en-US" sz="900" smtClean="0">
                <a:latin typeface="Arial Narrow" pitchFamily="34" charset="0"/>
              </a:rPr>
              <a:pPr/>
              <a:t>3</a:t>
            </a:fld>
            <a:endParaRPr lang="en-US" sz="900" smtClean="0">
              <a:latin typeface="Arial Narrow" pitchFamily="34" charset="0"/>
            </a:endParaRPr>
          </a:p>
        </p:txBody>
      </p:sp>
      <p:graphicFrame>
        <p:nvGraphicFramePr>
          <p:cNvPr id="3074" name="Object 4"/>
          <p:cNvGraphicFramePr>
            <a:graphicFrameLocks noChangeAspect="1"/>
          </p:cNvGraphicFramePr>
          <p:nvPr/>
        </p:nvGraphicFramePr>
        <p:xfrm>
          <a:off x="914400" y="685800"/>
          <a:ext cx="7467600" cy="3721100"/>
        </p:xfrm>
        <a:graphic>
          <a:graphicData uri="http://schemas.openxmlformats.org/presentationml/2006/ole">
            <p:oleObj spid="_x0000_s3074" name="Document" r:id="rId4" imgW="7437390" imgH="3730553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Date Placeholder 1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Murach's PHP and MySQL, C8</a:t>
            </a:r>
          </a:p>
        </p:txBody>
      </p:sp>
      <p:sp>
        <p:nvSpPr>
          <p:cNvPr id="28676" name="Footer Placeholder 2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© 2010, Mike Murach &amp; Associates, Inc.</a:t>
            </a:r>
          </a:p>
        </p:txBody>
      </p:sp>
      <p:sp>
        <p:nvSpPr>
          <p:cNvPr id="28677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endParaRPr lang="en-US" smtClean="0"/>
          </a:p>
          <a:p>
            <a:r>
              <a:rPr lang="en-US" sz="900" smtClean="0">
                <a:latin typeface="Arial Narrow" pitchFamily="34" charset="0"/>
              </a:rPr>
              <a:t>Slide </a:t>
            </a:r>
            <a:fld id="{E3BEB421-358E-4E87-AF4B-E9E27A04D407}" type="slidenum">
              <a:rPr lang="en-US" sz="900" smtClean="0">
                <a:latin typeface="Arial Narrow" pitchFamily="34" charset="0"/>
              </a:rPr>
              <a:pPr/>
              <a:t>30</a:t>
            </a:fld>
            <a:endParaRPr lang="en-US" sz="900" smtClean="0">
              <a:latin typeface="Arial Narrow" pitchFamily="34" charset="0"/>
            </a:endParaRPr>
          </a:p>
        </p:txBody>
      </p:sp>
      <p:graphicFrame>
        <p:nvGraphicFramePr>
          <p:cNvPr id="28674" name="Object 4"/>
          <p:cNvGraphicFramePr>
            <a:graphicFrameLocks noChangeAspect="1"/>
          </p:cNvGraphicFramePr>
          <p:nvPr/>
        </p:nvGraphicFramePr>
        <p:xfrm>
          <a:off x="914400" y="682625"/>
          <a:ext cx="7640638" cy="3238500"/>
        </p:xfrm>
        <a:graphic>
          <a:graphicData uri="http://schemas.openxmlformats.org/presentationml/2006/ole">
            <p:oleObj spid="_x0000_s28674" name="Document" r:id="rId4" imgW="7618245" imgH="3233074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Date Placeholder 1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Murach's PHP and MySQL, C8</a:t>
            </a:r>
          </a:p>
        </p:txBody>
      </p:sp>
      <p:sp>
        <p:nvSpPr>
          <p:cNvPr id="29700" name="Footer Placeholder 2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© 2010, Mike Murach &amp; Associates, Inc.</a:t>
            </a:r>
          </a:p>
        </p:txBody>
      </p:sp>
      <p:sp>
        <p:nvSpPr>
          <p:cNvPr id="29701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endParaRPr lang="en-US" smtClean="0"/>
          </a:p>
          <a:p>
            <a:r>
              <a:rPr lang="en-US" sz="900" smtClean="0">
                <a:latin typeface="Arial Narrow" pitchFamily="34" charset="0"/>
              </a:rPr>
              <a:t>Slide </a:t>
            </a:r>
            <a:fld id="{207DC380-9D26-4444-AAEB-F466583128D9}" type="slidenum">
              <a:rPr lang="en-US" sz="900" smtClean="0">
                <a:latin typeface="Arial Narrow" pitchFamily="34" charset="0"/>
              </a:rPr>
              <a:pPr/>
              <a:t>31</a:t>
            </a:fld>
            <a:endParaRPr lang="en-US" sz="900" smtClean="0">
              <a:latin typeface="Arial Narrow" pitchFamily="34" charset="0"/>
            </a:endParaRPr>
          </a:p>
        </p:txBody>
      </p:sp>
      <p:graphicFrame>
        <p:nvGraphicFramePr>
          <p:cNvPr id="29698" name="Object 4"/>
          <p:cNvGraphicFramePr>
            <a:graphicFrameLocks noChangeAspect="1"/>
          </p:cNvGraphicFramePr>
          <p:nvPr/>
        </p:nvGraphicFramePr>
        <p:xfrm>
          <a:off x="914400" y="685800"/>
          <a:ext cx="7815263" cy="5292725"/>
        </p:xfrm>
        <a:graphic>
          <a:graphicData uri="http://schemas.openxmlformats.org/presentationml/2006/ole">
            <p:oleObj spid="_x0000_s29698" name="Document" r:id="rId4" imgW="7786541" imgH="5306686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Date Placeholder 1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Murach's PHP and MySQL, C8</a:t>
            </a:r>
          </a:p>
        </p:txBody>
      </p:sp>
      <p:sp>
        <p:nvSpPr>
          <p:cNvPr id="30724" name="Footer Placeholder 2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© 2010, Mike Murach &amp; Associates, Inc.</a:t>
            </a:r>
          </a:p>
        </p:txBody>
      </p:sp>
      <p:sp>
        <p:nvSpPr>
          <p:cNvPr id="30725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endParaRPr lang="en-US" smtClean="0"/>
          </a:p>
          <a:p>
            <a:r>
              <a:rPr lang="en-US" sz="900" smtClean="0">
                <a:latin typeface="Arial Narrow" pitchFamily="34" charset="0"/>
              </a:rPr>
              <a:t>Slide </a:t>
            </a:r>
            <a:fld id="{223C4A80-BC6C-4847-B9C5-2B38BFD8A0CD}" type="slidenum">
              <a:rPr lang="en-US" sz="900" smtClean="0">
                <a:latin typeface="Arial Narrow" pitchFamily="34" charset="0"/>
              </a:rPr>
              <a:pPr/>
              <a:t>32</a:t>
            </a:fld>
            <a:endParaRPr lang="en-US" sz="900" smtClean="0">
              <a:latin typeface="Arial Narrow" pitchFamily="34" charset="0"/>
            </a:endParaRPr>
          </a:p>
        </p:txBody>
      </p:sp>
      <p:graphicFrame>
        <p:nvGraphicFramePr>
          <p:cNvPr id="30722" name="Object 4"/>
          <p:cNvGraphicFramePr>
            <a:graphicFrameLocks noChangeAspect="1"/>
          </p:cNvGraphicFramePr>
          <p:nvPr/>
        </p:nvGraphicFramePr>
        <p:xfrm>
          <a:off x="914400" y="685800"/>
          <a:ext cx="7321550" cy="2492375"/>
        </p:xfrm>
        <a:graphic>
          <a:graphicData uri="http://schemas.openxmlformats.org/presentationml/2006/ole">
            <p:oleObj spid="_x0000_s30722" name="Document" r:id="rId4" imgW="7321366" imgH="2492030" progId="Word.Document.8">
              <p:embed/>
            </p:oleObj>
          </a:graphicData>
        </a:graphic>
      </p:graphicFrame>
      <p:sp>
        <p:nvSpPr>
          <p:cNvPr id="30726" name="TextBox 5"/>
          <p:cNvSpPr txBox="1">
            <a:spLocks noChangeArrowheads="1"/>
          </p:cNvSpPr>
          <p:nvPr/>
        </p:nvSpPr>
        <p:spPr bwMode="auto">
          <a:xfrm>
            <a:off x="1066800" y="4648200"/>
            <a:ext cx="41465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>
                <a:solidFill>
                  <a:srgbClr val="FF0000"/>
                </a:solidFill>
              </a:rPr>
              <a:t>ajkExample: /ajk_apps/ch08/average.php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Date Placeholder 1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Murach's PHP and MySQL, C8</a:t>
            </a:r>
          </a:p>
        </p:txBody>
      </p:sp>
      <p:sp>
        <p:nvSpPr>
          <p:cNvPr id="31748" name="Footer Placeholder 2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© 2010, Mike Murach &amp; Associates, Inc.</a:t>
            </a:r>
          </a:p>
        </p:txBody>
      </p:sp>
      <p:sp>
        <p:nvSpPr>
          <p:cNvPr id="31749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endParaRPr lang="en-US" smtClean="0"/>
          </a:p>
          <a:p>
            <a:r>
              <a:rPr lang="en-US" sz="900" smtClean="0">
                <a:latin typeface="Arial Narrow" pitchFamily="34" charset="0"/>
              </a:rPr>
              <a:t>Slide </a:t>
            </a:r>
            <a:fld id="{278A3809-FCE4-4646-9C94-DFB4A20DA5B5}" type="slidenum">
              <a:rPr lang="en-US" sz="900" smtClean="0">
                <a:latin typeface="Arial Narrow" pitchFamily="34" charset="0"/>
              </a:rPr>
              <a:pPr/>
              <a:t>33</a:t>
            </a:fld>
            <a:endParaRPr lang="en-US" sz="900" smtClean="0">
              <a:latin typeface="Arial Narrow" pitchFamily="34" charset="0"/>
            </a:endParaRPr>
          </a:p>
        </p:txBody>
      </p:sp>
      <p:graphicFrame>
        <p:nvGraphicFramePr>
          <p:cNvPr id="31746" name="Object 4"/>
          <p:cNvGraphicFramePr>
            <a:graphicFrameLocks noChangeAspect="1"/>
          </p:cNvGraphicFramePr>
          <p:nvPr/>
        </p:nvGraphicFramePr>
        <p:xfrm>
          <a:off x="914400" y="685800"/>
          <a:ext cx="7321550" cy="1922463"/>
        </p:xfrm>
        <a:graphic>
          <a:graphicData uri="http://schemas.openxmlformats.org/presentationml/2006/ole">
            <p:oleObj spid="_x0000_s31746" name="Document" r:id="rId4" imgW="7321366" imgH="1923162" progId="Word.Document.8">
              <p:embed/>
            </p:oleObj>
          </a:graphicData>
        </a:graphic>
      </p:graphicFrame>
      <p:sp>
        <p:nvSpPr>
          <p:cNvPr id="31750" name="TextBox 5"/>
          <p:cNvSpPr txBox="1">
            <a:spLocks noChangeArrowheads="1"/>
          </p:cNvSpPr>
          <p:nvPr/>
        </p:nvSpPr>
        <p:spPr bwMode="auto">
          <a:xfrm>
            <a:off x="1219200" y="4267200"/>
            <a:ext cx="35448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>
                <a:solidFill>
                  <a:srgbClr val="FF0000"/>
                </a:solidFill>
              </a:rPr>
              <a:t>ajkExample: /ajk_apps/ch08/six.php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Date Placeholder 1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Murach's PHP and MySQL, C8</a:t>
            </a:r>
          </a:p>
        </p:txBody>
      </p:sp>
      <p:sp>
        <p:nvSpPr>
          <p:cNvPr id="32772" name="Footer Placeholder 2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© 2010, Mike Murach &amp; Associates, Inc.</a:t>
            </a:r>
          </a:p>
        </p:txBody>
      </p:sp>
      <p:sp>
        <p:nvSpPr>
          <p:cNvPr id="32773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endParaRPr lang="en-US" smtClean="0"/>
          </a:p>
          <a:p>
            <a:r>
              <a:rPr lang="en-US" sz="900" smtClean="0">
                <a:latin typeface="Arial Narrow" pitchFamily="34" charset="0"/>
              </a:rPr>
              <a:t>Slide </a:t>
            </a:r>
            <a:fld id="{A9190AE3-9E67-4363-8D40-B8F520CA80CF}" type="slidenum">
              <a:rPr lang="en-US" sz="900" smtClean="0">
                <a:latin typeface="Arial Narrow" pitchFamily="34" charset="0"/>
              </a:rPr>
              <a:pPr/>
              <a:t>34</a:t>
            </a:fld>
            <a:endParaRPr lang="en-US" sz="900" smtClean="0">
              <a:latin typeface="Arial Narrow" pitchFamily="34" charset="0"/>
            </a:endParaRPr>
          </a:p>
        </p:txBody>
      </p:sp>
      <p:graphicFrame>
        <p:nvGraphicFramePr>
          <p:cNvPr id="32770" name="Object 4"/>
          <p:cNvGraphicFramePr>
            <a:graphicFrameLocks noChangeAspect="1"/>
          </p:cNvGraphicFramePr>
          <p:nvPr/>
        </p:nvGraphicFramePr>
        <p:xfrm>
          <a:off x="914400" y="685800"/>
          <a:ext cx="7321550" cy="4219575"/>
        </p:xfrm>
        <a:graphic>
          <a:graphicData uri="http://schemas.openxmlformats.org/presentationml/2006/ole">
            <p:oleObj spid="_x0000_s32770" name="Document" r:id="rId4" imgW="7313400" imgH="4230197" progId="Word.Document.8">
              <p:embed/>
            </p:oleObj>
          </a:graphicData>
        </a:graphic>
      </p:graphicFrame>
      <p:sp>
        <p:nvSpPr>
          <p:cNvPr id="32774" name="TextBox 5"/>
          <p:cNvSpPr txBox="1">
            <a:spLocks noChangeArrowheads="1"/>
          </p:cNvSpPr>
          <p:nvPr/>
        </p:nvSpPr>
        <p:spPr bwMode="auto">
          <a:xfrm>
            <a:off x="990600" y="5562600"/>
            <a:ext cx="30448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>
                <a:solidFill>
                  <a:srgbClr val="FF0000"/>
                </a:solidFill>
              </a:rPr>
              <a:t>ajkExample: Ch08/maxsix.php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Date Placeholder 1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Murach's PHP and MySQL, C8</a:t>
            </a:r>
          </a:p>
        </p:txBody>
      </p:sp>
      <p:sp>
        <p:nvSpPr>
          <p:cNvPr id="33796" name="Footer Placeholder 2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© 2010, Mike Murach &amp; Associates, Inc.</a:t>
            </a:r>
          </a:p>
        </p:txBody>
      </p:sp>
      <p:sp>
        <p:nvSpPr>
          <p:cNvPr id="33797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endParaRPr lang="en-US" smtClean="0"/>
          </a:p>
          <a:p>
            <a:r>
              <a:rPr lang="en-US" sz="900" smtClean="0">
                <a:latin typeface="Arial Narrow" pitchFamily="34" charset="0"/>
              </a:rPr>
              <a:t>Slide </a:t>
            </a:r>
            <a:fld id="{53E81CA9-B19F-461E-BE1B-12AFDC9AC125}" type="slidenum">
              <a:rPr lang="en-US" sz="900" smtClean="0">
                <a:latin typeface="Arial Narrow" pitchFamily="34" charset="0"/>
              </a:rPr>
              <a:pPr/>
              <a:t>35</a:t>
            </a:fld>
            <a:endParaRPr lang="en-US" sz="900" smtClean="0">
              <a:latin typeface="Arial Narrow" pitchFamily="34" charset="0"/>
            </a:endParaRPr>
          </a:p>
        </p:txBody>
      </p:sp>
      <p:graphicFrame>
        <p:nvGraphicFramePr>
          <p:cNvPr id="33794" name="Object 4"/>
          <p:cNvGraphicFramePr>
            <a:graphicFrameLocks noChangeAspect="1"/>
          </p:cNvGraphicFramePr>
          <p:nvPr/>
        </p:nvGraphicFramePr>
        <p:xfrm>
          <a:off x="914400" y="685800"/>
          <a:ext cx="7321550" cy="2152650"/>
        </p:xfrm>
        <a:graphic>
          <a:graphicData uri="http://schemas.openxmlformats.org/presentationml/2006/ole">
            <p:oleObj spid="_x0000_s33794" name="Document" r:id="rId4" imgW="7321366" imgH="2152649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Date Placeholder 1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Murach's PHP and MySQL, C8</a:t>
            </a:r>
          </a:p>
        </p:txBody>
      </p:sp>
      <p:sp>
        <p:nvSpPr>
          <p:cNvPr id="34820" name="Footer Placeholder 2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© 2010, Mike Murach &amp; Associates, Inc.</a:t>
            </a:r>
          </a:p>
        </p:txBody>
      </p:sp>
      <p:sp>
        <p:nvSpPr>
          <p:cNvPr id="34821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endParaRPr lang="en-US" smtClean="0"/>
          </a:p>
          <a:p>
            <a:r>
              <a:rPr lang="en-US" sz="900" smtClean="0">
                <a:latin typeface="Arial Narrow" pitchFamily="34" charset="0"/>
              </a:rPr>
              <a:t>Slide </a:t>
            </a:r>
            <a:fld id="{33D5714A-736D-4163-8D81-B41B683C2DEB}" type="slidenum">
              <a:rPr lang="en-US" sz="900" smtClean="0">
                <a:latin typeface="Arial Narrow" pitchFamily="34" charset="0"/>
              </a:rPr>
              <a:pPr/>
              <a:t>36</a:t>
            </a:fld>
            <a:endParaRPr lang="en-US" sz="900" smtClean="0">
              <a:latin typeface="Arial Narrow" pitchFamily="34" charset="0"/>
            </a:endParaRPr>
          </a:p>
        </p:txBody>
      </p:sp>
      <p:graphicFrame>
        <p:nvGraphicFramePr>
          <p:cNvPr id="34818" name="Object 4"/>
          <p:cNvGraphicFramePr>
            <a:graphicFrameLocks noChangeAspect="1"/>
          </p:cNvGraphicFramePr>
          <p:nvPr/>
        </p:nvGraphicFramePr>
        <p:xfrm>
          <a:off x="914400" y="685800"/>
          <a:ext cx="7321550" cy="4537075"/>
        </p:xfrm>
        <a:graphic>
          <a:graphicData uri="http://schemas.openxmlformats.org/presentationml/2006/ole">
            <p:oleObj spid="_x0000_s34818" name="Document" r:id="rId4" imgW="7321366" imgH="4537298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Date Placeholder 1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Murach's PHP and MySQL, C8</a:t>
            </a:r>
          </a:p>
        </p:txBody>
      </p:sp>
      <p:sp>
        <p:nvSpPr>
          <p:cNvPr id="35844" name="Footer Placeholder 2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© 2010, Mike Murach &amp; Associates, Inc.</a:t>
            </a:r>
          </a:p>
        </p:txBody>
      </p:sp>
      <p:sp>
        <p:nvSpPr>
          <p:cNvPr id="35845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endParaRPr lang="en-US" smtClean="0"/>
          </a:p>
          <a:p>
            <a:r>
              <a:rPr lang="en-US" sz="900" smtClean="0">
                <a:latin typeface="Arial Narrow" pitchFamily="34" charset="0"/>
              </a:rPr>
              <a:t>Slide </a:t>
            </a:r>
            <a:fld id="{353449F7-24A0-44EE-9693-169F6A9E5623}" type="slidenum">
              <a:rPr lang="en-US" sz="900" smtClean="0">
                <a:latin typeface="Arial Narrow" pitchFamily="34" charset="0"/>
              </a:rPr>
              <a:pPr/>
              <a:t>37</a:t>
            </a:fld>
            <a:endParaRPr lang="en-US" sz="900" smtClean="0">
              <a:latin typeface="Arial Narrow" pitchFamily="34" charset="0"/>
            </a:endParaRPr>
          </a:p>
        </p:txBody>
      </p:sp>
      <p:graphicFrame>
        <p:nvGraphicFramePr>
          <p:cNvPr id="35842" name="Object 4"/>
          <p:cNvGraphicFramePr>
            <a:graphicFrameLocks noChangeAspect="1"/>
          </p:cNvGraphicFramePr>
          <p:nvPr/>
        </p:nvGraphicFramePr>
        <p:xfrm>
          <a:off x="914400" y="685800"/>
          <a:ext cx="7321550" cy="3498850"/>
        </p:xfrm>
        <a:graphic>
          <a:graphicData uri="http://schemas.openxmlformats.org/presentationml/2006/ole">
            <p:oleObj spid="_x0000_s35842" name="Document" r:id="rId4" imgW="7321366" imgH="3498683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Date Placeholder 1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Murach's PHP and MySQL, C8</a:t>
            </a:r>
          </a:p>
        </p:txBody>
      </p:sp>
      <p:sp>
        <p:nvSpPr>
          <p:cNvPr id="36868" name="Footer Placeholder 2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© 2010, Mike Murach &amp; Associates, Inc.</a:t>
            </a:r>
          </a:p>
        </p:txBody>
      </p:sp>
      <p:sp>
        <p:nvSpPr>
          <p:cNvPr id="36869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endParaRPr lang="en-US" smtClean="0"/>
          </a:p>
          <a:p>
            <a:r>
              <a:rPr lang="en-US" sz="900" smtClean="0">
                <a:latin typeface="Arial Narrow" pitchFamily="34" charset="0"/>
              </a:rPr>
              <a:t>Slide </a:t>
            </a:r>
            <a:fld id="{2B96D3C5-C525-4A5C-AB6F-9E1B27CE9199}" type="slidenum">
              <a:rPr lang="en-US" sz="900" smtClean="0">
                <a:latin typeface="Arial Narrow" pitchFamily="34" charset="0"/>
              </a:rPr>
              <a:pPr/>
              <a:t>38</a:t>
            </a:fld>
            <a:endParaRPr lang="en-US" sz="900" smtClean="0">
              <a:latin typeface="Arial Narrow" pitchFamily="34" charset="0"/>
            </a:endParaRPr>
          </a:p>
        </p:txBody>
      </p:sp>
      <p:graphicFrame>
        <p:nvGraphicFramePr>
          <p:cNvPr id="36866" name="Object 4"/>
          <p:cNvGraphicFramePr>
            <a:graphicFrameLocks noChangeAspect="1"/>
          </p:cNvGraphicFramePr>
          <p:nvPr/>
        </p:nvGraphicFramePr>
        <p:xfrm>
          <a:off x="914400" y="685800"/>
          <a:ext cx="7321550" cy="3298825"/>
        </p:xfrm>
        <a:graphic>
          <a:graphicData uri="http://schemas.openxmlformats.org/presentationml/2006/ole">
            <p:oleObj spid="_x0000_s36866" name="Document" r:id="rId4" imgW="7321366" imgH="3299363" progId="Word.Document.8">
              <p:embed/>
            </p:oleObj>
          </a:graphicData>
        </a:graphic>
      </p:graphicFrame>
      <p:sp>
        <p:nvSpPr>
          <p:cNvPr id="36870" name="TextBox 5"/>
          <p:cNvSpPr txBox="1">
            <a:spLocks noChangeArrowheads="1"/>
          </p:cNvSpPr>
          <p:nvPr/>
        </p:nvSpPr>
        <p:spPr bwMode="auto">
          <a:xfrm>
            <a:off x="609600" y="5181600"/>
            <a:ext cx="8001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>
                <a:solidFill>
                  <a:srgbClr val="FF0000"/>
                </a:solidFill>
              </a:rPr>
              <a:t>AJK Note: what is the inefficiency in the factors program?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Date Placeholder 1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Murach's PHP and MySQL, C8</a:t>
            </a:r>
          </a:p>
        </p:txBody>
      </p:sp>
      <p:sp>
        <p:nvSpPr>
          <p:cNvPr id="37892" name="Footer Placeholder 2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© 2010, Mike Murach &amp; Associates, Inc.</a:t>
            </a:r>
          </a:p>
        </p:txBody>
      </p:sp>
      <p:sp>
        <p:nvSpPr>
          <p:cNvPr id="37893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endParaRPr lang="en-US" smtClean="0"/>
          </a:p>
          <a:p>
            <a:r>
              <a:rPr lang="en-US" sz="900" smtClean="0">
                <a:latin typeface="Arial Narrow" pitchFamily="34" charset="0"/>
              </a:rPr>
              <a:t>Slide </a:t>
            </a:r>
            <a:fld id="{D542FCC7-3FC0-4AD5-940E-A0D93B0C48F0}" type="slidenum">
              <a:rPr lang="en-US" sz="900" smtClean="0">
                <a:latin typeface="Arial Narrow" pitchFamily="34" charset="0"/>
              </a:rPr>
              <a:pPr/>
              <a:t>39</a:t>
            </a:fld>
            <a:endParaRPr lang="en-US" sz="900" smtClean="0">
              <a:latin typeface="Arial Narrow" pitchFamily="34" charset="0"/>
            </a:endParaRPr>
          </a:p>
        </p:txBody>
      </p:sp>
      <p:graphicFrame>
        <p:nvGraphicFramePr>
          <p:cNvPr id="37890" name="Object 4"/>
          <p:cNvGraphicFramePr>
            <a:graphicFrameLocks noChangeAspect="1"/>
          </p:cNvGraphicFramePr>
          <p:nvPr/>
        </p:nvGraphicFramePr>
        <p:xfrm>
          <a:off x="914400" y="685800"/>
          <a:ext cx="7321550" cy="2611438"/>
        </p:xfrm>
        <a:graphic>
          <a:graphicData uri="http://schemas.openxmlformats.org/presentationml/2006/ole">
            <p:oleObj spid="_x0000_s37890" name="Document" r:id="rId4" imgW="7321366" imgH="2611981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Warning!</a:t>
            </a:r>
          </a:p>
        </p:txBody>
      </p:sp>
      <p:sp>
        <p:nvSpPr>
          <p:cNvPr id="45059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PHP does automatic type conversions</a:t>
            </a:r>
          </a:p>
          <a:p>
            <a:pPr lvl="1" eaLnBrk="1" hangingPunct="1"/>
            <a:r>
              <a:rPr lang="en-US" smtClean="0"/>
              <a:t>Depends on type and context</a:t>
            </a:r>
          </a:p>
          <a:p>
            <a:pPr lvl="1" eaLnBrk="1" hangingPunct="1"/>
            <a:r>
              <a:rPr lang="en-US" smtClean="0"/>
              <a:t>Called type coercion</a:t>
            </a:r>
          </a:p>
          <a:p>
            <a:pPr eaLnBrk="1" hangingPunct="1"/>
            <a:r>
              <a:rPr lang="en-US" smtClean="0"/>
              <a:t>Sometimes this is a real aid while coding</a:t>
            </a:r>
          </a:p>
          <a:p>
            <a:pPr eaLnBrk="1" hangingPunct="1"/>
            <a:r>
              <a:rPr lang="en-US" smtClean="0"/>
              <a:t>Sometimes this is a real PITA</a:t>
            </a:r>
          </a:p>
          <a:p>
            <a:pPr lvl="1" eaLnBrk="1" hangingPunct="1"/>
            <a:r>
              <a:rPr lang="en-US" smtClean="0"/>
              <a:t>Different versions of PHP may have different rules</a:t>
            </a:r>
          </a:p>
          <a:p>
            <a:pPr eaLnBrk="1" hangingPunct="1"/>
            <a:r>
              <a:rPr lang="en-US" smtClean="0"/>
              <a:t>Know the rules!</a:t>
            </a:r>
          </a:p>
          <a:p>
            <a:pPr lvl="1" eaLnBrk="1" hangingPunct="1"/>
            <a:r>
              <a:rPr lang="en-US" smtClean="0"/>
              <a:t>May be best to force your own conversions</a:t>
            </a:r>
          </a:p>
        </p:txBody>
      </p:sp>
      <p:sp>
        <p:nvSpPr>
          <p:cNvPr id="45060" name="Date Placeholder 1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Murach's PHP and MySQL, C8</a:t>
            </a:r>
          </a:p>
        </p:txBody>
      </p:sp>
      <p:sp>
        <p:nvSpPr>
          <p:cNvPr id="45061" name="Footer Placeholder 2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© 2010, Mike Murach &amp; Associates, Inc.</a:t>
            </a:r>
          </a:p>
        </p:txBody>
      </p:sp>
      <p:sp>
        <p:nvSpPr>
          <p:cNvPr id="45062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endParaRPr lang="en-US" smtClean="0"/>
          </a:p>
          <a:p>
            <a:r>
              <a:rPr lang="en-US" smtClean="0"/>
              <a:t>Slide </a:t>
            </a:r>
            <a:fld id="{83DFCACC-8325-4EFE-8AAD-26BF212CAE31}" type="slidenum">
              <a:rPr lang="en-US" smtClean="0"/>
              <a:pPr/>
              <a:t>4</a:t>
            </a:fld>
            <a:endParaRPr lang="en-US" smtClean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Date Placeholder 1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Murach's PHP and MySQL, C8</a:t>
            </a:r>
          </a:p>
        </p:txBody>
      </p:sp>
      <p:sp>
        <p:nvSpPr>
          <p:cNvPr id="38916" name="Footer Placeholder 2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© 2010, Mike Murach &amp; Associates, Inc.</a:t>
            </a:r>
          </a:p>
        </p:txBody>
      </p:sp>
      <p:sp>
        <p:nvSpPr>
          <p:cNvPr id="38917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endParaRPr lang="en-US" smtClean="0"/>
          </a:p>
          <a:p>
            <a:r>
              <a:rPr lang="en-US" sz="900" smtClean="0">
                <a:latin typeface="Arial Narrow" pitchFamily="34" charset="0"/>
              </a:rPr>
              <a:t>Slide </a:t>
            </a:r>
            <a:fld id="{682DF742-55C7-4B10-AC20-35F30FED3079}" type="slidenum">
              <a:rPr lang="en-US" sz="900" smtClean="0">
                <a:latin typeface="Arial Narrow" pitchFamily="34" charset="0"/>
              </a:rPr>
              <a:pPr/>
              <a:t>40</a:t>
            </a:fld>
            <a:endParaRPr lang="en-US" sz="900" smtClean="0">
              <a:latin typeface="Arial Narrow" pitchFamily="34" charset="0"/>
            </a:endParaRPr>
          </a:p>
        </p:txBody>
      </p:sp>
      <p:graphicFrame>
        <p:nvGraphicFramePr>
          <p:cNvPr id="38914" name="Object 4"/>
          <p:cNvGraphicFramePr>
            <a:graphicFrameLocks noChangeAspect="1"/>
          </p:cNvGraphicFramePr>
          <p:nvPr/>
        </p:nvGraphicFramePr>
        <p:xfrm>
          <a:off x="914400" y="685800"/>
          <a:ext cx="7321550" cy="4906963"/>
        </p:xfrm>
        <a:graphic>
          <a:graphicData uri="http://schemas.openxmlformats.org/presentationml/2006/ole">
            <p:oleObj spid="_x0000_s38914" name="Document" r:id="rId4" imgW="7321366" imgH="4906847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Date Placeholder 1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Murach's PHP and MySQL, C8</a:t>
            </a:r>
          </a:p>
        </p:txBody>
      </p:sp>
      <p:sp>
        <p:nvSpPr>
          <p:cNvPr id="39940" name="Footer Placeholder 2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© 2010, Mike Murach &amp; Associates, Inc.</a:t>
            </a:r>
          </a:p>
        </p:txBody>
      </p:sp>
      <p:sp>
        <p:nvSpPr>
          <p:cNvPr id="39941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endParaRPr lang="en-US" smtClean="0"/>
          </a:p>
          <a:p>
            <a:r>
              <a:rPr lang="en-US" sz="900" smtClean="0">
                <a:latin typeface="Arial Narrow" pitchFamily="34" charset="0"/>
              </a:rPr>
              <a:t>Slide </a:t>
            </a:r>
            <a:fld id="{2B4657A7-CEE5-4750-98BE-77DC475F5826}" type="slidenum">
              <a:rPr lang="en-US" sz="900" smtClean="0">
                <a:latin typeface="Arial Narrow" pitchFamily="34" charset="0"/>
              </a:rPr>
              <a:pPr/>
              <a:t>41</a:t>
            </a:fld>
            <a:endParaRPr lang="en-US" sz="900" smtClean="0">
              <a:latin typeface="Arial Narrow" pitchFamily="34" charset="0"/>
            </a:endParaRPr>
          </a:p>
        </p:txBody>
      </p:sp>
      <p:graphicFrame>
        <p:nvGraphicFramePr>
          <p:cNvPr id="39938" name="Object 4"/>
          <p:cNvGraphicFramePr>
            <a:graphicFrameLocks noChangeAspect="1"/>
          </p:cNvGraphicFramePr>
          <p:nvPr/>
        </p:nvGraphicFramePr>
        <p:xfrm>
          <a:off x="914400" y="685800"/>
          <a:ext cx="7321550" cy="4906963"/>
        </p:xfrm>
        <a:graphic>
          <a:graphicData uri="http://schemas.openxmlformats.org/presentationml/2006/ole">
            <p:oleObj spid="_x0000_s39938" name="Document" r:id="rId4" imgW="7321366" imgH="4906847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Date Placeholder 1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Murach's PHP and MySQL, C8</a:t>
            </a:r>
          </a:p>
        </p:txBody>
      </p:sp>
      <p:sp>
        <p:nvSpPr>
          <p:cNvPr id="4100" name="Footer Placeholder 2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© 2010, Mike Murach &amp; Associates, Inc.</a:t>
            </a:r>
          </a:p>
        </p:txBody>
      </p:sp>
      <p:sp>
        <p:nvSpPr>
          <p:cNvPr id="4101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endParaRPr lang="en-US" smtClean="0"/>
          </a:p>
          <a:p>
            <a:r>
              <a:rPr lang="en-US" sz="900" smtClean="0">
                <a:latin typeface="Arial Narrow" pitchFamily="34" charset="0"/>
              </a:rPr>
              <a:t>Slide </a:t>
            </a:r>
            <a:fld id="{AE25CB3B-EFF6-4452-B42D-F1EB7876795A}" type="slidenum">
              <a:rPr lang="en-US" sz="900" smtClean="0">
                <a:latin typeface="Arial Narrow" pitchFamily="34" charset="0"/>
              </a:rPr>
              <a:pPr/>
              <a:t>5</a:t>
            </a:fld>
            <a:endParaRPr lang="en-US" sz="900" smtClean="0">
              <a:latin typeface="Arial Narrow" pitchFamily="34" charset="0"/>
            </a:endParaRPr>
          </a:p>
        </p:txBody>
      </p:sp>
      <p:graphicFrame>
        <p:nvGraphicFramePr>
          <p:cNvPr id="4098" name="Object 4"/>
          <p:cNvGraphicFramePr>
            <a:graphicFrameLocks noChangeAspect="1"/>
          </p:cNvGraphicFramePr>
          <p:nvPr/>
        </p:nvGraphicFramePr>
        <p:xfrm>
          <a:off x="914400" y="685800"/>
          <a:ext cx="7394575" cy="4810125"/>
        </p:xfrm>
        <a:graphic>
          <a:graphicData uri="http://schemas.openxmlformats.org/presentationml/2006/ole">
            <p:oleObj spid="_x0000_s4098" name="Document" r:id="rId4" imgW="7405321" imgH="4816422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Date Placeholder 1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Murach's PHP and MySQL, C8</a:t>
            </a:r>
          </a:p>
        </p:txBody>
      </p:sp>
      <p:sp>
        <p:nvSpPr>
          <p:cNvPr id="5124" name="Footer Placeholder 2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© 2010, Mike Murach &amp; Associates, Inc.</a:t>
            </a:r>
          </a:p>
        </p:txBody>
      </p:sp>
      <p:sp>
        <p:nvSpPr>
          <p:cNvPr id="5125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endParaRPr lang="en-US" smtClean="0"/>
          </a:p>
          <a:p>
            <a:r>
              <a:rPr lang="en-US" sz="900" smtClean="0">
                <a:latin typeface="Arial Narrow" pitchFamily="34" charset="0"/>
              </a:rPr>
              <a:t>Slide </a:t>
            </a:r>
            <a:fld id="{6B326973-506D-4C3B-9842-C0C35E34B0CF}" type="slidenum">
              <a:rPr lang="en-US" sz="900" smtClean="0">
                <a:latin typeface="Arial Narrow" pitchFamily="34" charset="0"/>
              </a:rPr>
              <a:pPr/>
              <a:t>6</a:t>
            </a:fld>
            <a:endParaRPr lang="en-US" sz="900" smtClean="0">
              <a:latin typeface="Arial Narrow" pitchFamily="34" charset="0"/>
            </a:endParaRPr>
          </a:p>
        </p:txBody>
      </p:sp>
      <p:graphicFrame>
        <p:nvGraphicFramePr>
          <p:cNvPr id="5122" name="Object 4"/>
          <p:cNvGraphicFramePr>
            <a:graphicFrameLocks noChangeAspect="1"/>
          </p:cNvGraphicFramePr>
          <p:nvPr/>
        </p:nvGraphicFramePr>
        <p:xfrm>
          <a:off x="914400" y="685800"/>
          <a:ext cx="7386638" cy="5035550"/>
        </p:xfrm>
        <a:graphic>
          <a:graphicData uri="http://schemas.openxmlformats.org/presentationml/2006/ole">
            <p:oleObj spid="_x0000_s5122" name="Document" r:id="rId4" imgW="7405321" imgH="5054519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Date Placeholder 1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Murach's PHP and MySQL, C8</a:t>
            </a:r>
          </a:p>
        </p:txBody>
      </p:sp>
      <p:sp>
        <p:nvSpPr>
          <p:cNvPr id="6148" name="Footer Placeholder 2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© 2010, Mike Murach &amp; Associates, Inc.</a:t>
            </a:r>
          </a:p>
        </p:txBody>
      </p:sp>
      <p:sp>
        <p:nvSpPr>
          <p:cNvPr id="6149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endParaRPr lang="en-US" smtClean="0"/>
          </a:p>
          <a:p>
            <a:r>
              <a:rPr lang="en-US" sz="900" smtClean="0">
                <a:latin typeface="Arial Narrow" pitchFamily="34" charset="0"/>
              </a:rPr>
              <a:t>Slide </a:t>
            </a:r>
            <a:fld id="{B947AEA1-A19C-4D03-98F2-77F1D7495660}" type="slidenum">
              <a:rPr lang="en-US" sz="900" smtClean="0">
                <a:latin typeface="Arial Narrow" pitchFamily="34" charset="0"/>
              </a:rPr>
              <a:pPr/>
              <a:t>7</a:t>
            </a:fld>
            <a:endParaRPr lang="en-US" sz="900" smtClean="0">
              <a:latin typeface="Arial Narrow" pitchFamily="34" charset="0"/>
            </a:endParaRPr>
          </a:p>
        </p:txBody>
      </p:sp>
      <p:graphicFrame>
        <p:nvGraphicFramePr>
          <p:cNvPr id="6146" name="Object 4"/>
          <p:cNvGraphicFramePr>
            <a:graphicFrameLocks noChangeAspect="1"/>
          </p:cNvGraphicFramePr>
          <p:nvPr/>
        </p:nvGraphicFramePr>
        <p:xfrm>
          <a:off x="914400" y="685800"/>
          <a:ext cx="7321550" cy="2760663"/>
        </p:xfrm>
        <a:graphic>
          <a:graphicData uri="http://schemas.openxmlformats.org/presentationml/2006/ole">
            <p:oleObj spid="_x0000_s6146" name="Document" r:id="rId4" imgW="7321366" imgH="2761022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Date Placeholder 1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Murach's PHP and MySQL, C8</a:t>
            </a:r>
          </a:p>
        </p:txBody>
      </p:sp>
      <p:sp>
        <p:nvSpPr>
          <p:cNvPr id="7172" name="Footer Placeholder 2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© 2010, Mike Murach &amp; Associates, Inc.</a:t>
            </a:r>
          </a:p>
        </p:txBody>
      </p:sp>
      <p:sp>
        <p:nvSpPr>
          <p:cNvPr id="7173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endParaRPr lang="en-US" smtClean="0"/>
          </a:p>
          <a:p>
            <a:r>
              <a:rPr lang="en-US" sz="900" smtClean="0">
                <a:latin typeface="Arial Narrow" pitchFamily="34" charset="0"/>
              </a:rPr>
              <a:t>Slide </a:t>
            </a:r>
            <a:fld id="{6EA3B7D3-4E32-4E4B-8893-0900AAC0C225}" type="slidenum">
              <a:rPr lang="en-US" sz="900" smtClean="0">
                <a:latin typeface="Arial Narrow" pitchFamily="34" charset="0"/>
              </a:rPr>
              <a:pPr/>
              <a:t>8</a:t>
            </a:fld>
            <a:endParaRPr lang="en-US" sz="900" smtClean="0">
              <a:latin typeface="Arial Narrow" pitchFamily="34" charset="0"/>
            </a:endParaRPr>
          </a:p>
        </p:txBody>
      </p:sp>
      <p:graphicFrame>
        <p:nvGraphicFramePr>
          <p:cNvPr id="7170" name="Object 4"/>
          <p:cNvGraphicFramePr>
            <a:graphicFrameLocks noChangeAspect="1"/>
          </p:cNvGraphicFramePr>
          <p:nvPr/>
        </p:nvGraphicFramePr>
        <p:xfrm>
          <a:off x="842963" y="685800"/>
          <a:ext cx="7523162" cy="5111750"/>
        </p:xfrm>
        <a:graphic>
          <a:graphicData uri="http://schemas.openxmlformats.org/presentationml/2006/ole">
            <p:oleObj spid="_x0000_s7170" name="Document" r:id="rId4" imgW="7533235" imgH="5132442" progId="Word.Document.8">
              <p:embed/>
            </p:oleObj>
          </a:graphicData>
        </a:graphic>
      </p:graphicFrame>
      <p:sp>
        <p:nvSpPr>
          <p:cNvPr id="7174" name="TextBox 5"/>
          <p:cNvSpPr txBox="1">
            <a:spLocks noChangeArrowheads="1"/>
          </p:cNvSpPr>
          <p:nvPr/>
        </p:nvSpPr>
        <p:spPr bwMode="auto">
          <a:xfrm>
            <a:off x="990600" y="6019800"/>
            <a:ext cx="2716213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solidFill>
                  <a:srgbClr val="FF0000"/>
                </a:solidFill>
              </a:rPr>
              <a:t>See next page for ascii chart…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Date Placeholder 1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Murach's PHP and MySQL, C8</a:t>
            </a:r>
          </a:p>
        </p:txBody>
      </p:sp>
      <p:sp>
        <p:nvSpPr>
          <p:cNvPr id="46083" name="Footer Placeholder 2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© 2010, Mike Murach &amp; Associates, Inc.</a:t>
            </a:r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endParaRPr lang="en-US" smtClean="0"/>
          </a:p>
          <a:p>
            <a:r>
              <a:rPr lang="en-US" smtClean="0"/>
              <a:t>Slide </a:t>
            </a:r>
            <a:fld id="{4E655937-A2F2-435F-801F-F45D43A4F22C}" type="slidenum">
              <a:rPr lang="en-US" smtClean="0"/>
              <a:pPr/>
              <a:t>9</a:t>
            </a:fld>
            <a:endParaRPr lang="en-US" smtClean="0"/>
          </a:p>
        </p:txBody>
      </p:sp>
      <p:pic>
        <p:nvPicPr>
          <p:cNvPr id="46085" name="Picture 2" descr="http://www.asciitable.com/index/asciifull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61463" cy="624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PVERSION" val="5"/>
  <p:tag name="TPFULLVERSION" val="5.2.1.3179"/>
  <p:tag name="PPTVERSION" val="12"/>
  <p:tag name="TPOS" val="2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248</TotalTime>
  <Words>878</Words>
  <Application>Microsoft Office PowerPoint</Application>
  <PresentationFormat>On-screen Show (4:3)</PresentationFormat>
  <Paragraphs>182</Paragraphs>
  <Slides>41</Slides>
  <Notes>39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41</vt:i4>
      </vt:variant>
    </vt:vector>
  </HeadingPairs>
  <TitlesOfParts>
    <vt:vector size="50" baseType="lpstr">
      <vt:lpstr>Times New Roman</vt:lpstr>
      <vt:lpstr>Arial</vt:lpstr>
      <vt:lpstr>Trebuchet MS</vt:lpstr>
      <vt:lpstr>Georgia</vt:lpstr>
      <vt:lpstr>Wingdings 2</vt:lpstr>
      <vt:lpstr>Arial Narrow</vt:lpstr>
      <vt:lpstr>Urban</vt:lpstr>
      <vt:lpstr>Microsoft Word Document</vt:lpstr>
      <vt:lpstr>Microsoft Office Word 97 - 2003 Document</vt:lpstr>
      <vt:lpstr>Slide 1</vt:lpstr>
      <vt:lpstr>Slide 2</vt:lpstr>
      <vt:lpstr>Slide 3</vt:lpstr>
      <vt:lpstr>Warning!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Slide 35</vt:lpstr>
      <vt:lpstr>Slide 36</vt:lpstr>
      <vt:lpstr>Slide 37</vt:lpstr>
      <vt:lpstr>Slide 38</vt:lpstr>
      <vt:lpstr>Slide 39</vt:lpstr>
      <vt:lpstr>Slide 40</vt:lpstr>
      <vt:lpstr>Slide 41</vt:lpstr>
    </vt:vector>
  </TitlesOfParts>
  <Company>Mike Murach &amp; Associates,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Stephen</dc:creator>
  <cp:lastModifiedBy>ajkombol</cp:lastModifiedBy>
  <cp:revision>20</cp:revision>
  <dcterms:created xsi:type="dcterms:W3CDTF">2010-12-01T19:34:07Z</dcterms:created>
  <dcterms:modified xsi:type="dcterms:W3CDTF">2018-05-19T21:56:30Z</dcterms:modified>
</cp:coreProperties>
</file>