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5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0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7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12" r:id="rId35"/>
    <p:sldId id="288" r:id="rId36"/>
    <p:sldId id="289" r:id="rId37"/>
    <p:sldId id="309" r:id="rId38"/>
    <p:sldId id="311" r:id="rId39"/>
    <p:sldId id="290" r:id="rId40"/>
    <p:sldId id="291" r:id="rId41"/>
    <p:sldId id="292" r:id="rId42"/>
    <p:sldId id="310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69E967-0984-4EC6-929B-348D5990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B9561-05AE-4CAB-9ACE-26AB41E9852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A6B978B-24FB-4670-B637-9B4E5891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C13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1E6CF60-FEDF-4971-B3B5-32372D9BD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39.png"/><Relationship Id="rId4" Type="http://schemas.openxmlformats.org/officeDocument/2006/relationships/oleObject" Target="../embeddings/Microsoft_Office_Word_97_-_2003_Document38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1.png"/><Relationship Id="rId4" Type="http://schemas.openxmlformats.org/officeDocument/2006/relationships/oleObject" Target="../embeddings/Microsoft_Office_Word_97_-_2003_Document39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Microsoft_Office_Word_97_-_2003_Document45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Microsoft_Office_Word_97_-_2003_Document46.doc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Microsoft_Office_Word_97_-_2003_Document47.doc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Microsoft_Office_Word_97_-_2003_Document48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Microsoft_Office_Word_97_-_2003_Document49.doc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0.vml"/><Relationship Id="rId4" Type="http://schemas.openxmlformats.org/officeDocument/2006/relationships/oleObject" Target="../embeddings/Microsoft_Office_Word_97_-_2003_Document50.doc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1.vml"/><Relationship Id="rId4" Type="http://schemas.openxmlformats.org/officeDocument/2006/relationships/oleObject" Target="../embeddings/Microsoft_Office_Word_97_-_2003_Document51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AA84333-A626-4F00-A50E-7A0CC7A29D7A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2133600"/>
          <a:ext cx="7467600" cy="2724150"/>
        </p:xfrm>
        <a:graphic>
          <a:graphicData uri="http://schemas.openxmlformats.org/presentationml/2006/ole">
            <p:oleObj spid="_x0000_s1026" name="Document" r:id="rId4" imgW="7443515" imgH="27258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D522F3A-AABA-4D67-8659-85657A735104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617788"/>
        </p:xfrm>
        <a:graphic>
          <a:graphicData uri="http://schemas.openxmlformats.org/presentationml/2006/ole">
            <p:oleObj spid="_x0000_s9218" name="Document" r:id="rId4" imgW="7313400" imgH="2866548" progId="Word.Document.8">
              <p:embed/>
            </p:oleObj>
          </a:graphicData>
        </a:graphic>
      </p:graphicFrame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914400" y="5638800"/>
            <a:ext cx="4070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/Ch13/referenceOrValue.php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17A51B7-5068-49F4-B346-D97A6AD82B6A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309938"/>
        </p:xfrm>
        <a:graphic>
          <a:graphicData uri="http://schemas.openxmlformats.org/presentationml/2006/ole">
            <p:oleObj spid="_x0000_s10242" name="Document" r:id="rId4" imgW="7321366" imgH="33167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05A6B1C-615A-4453-A7FC-DD7E0736723A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59188"/>
        </p:xfrm>
        <a:graphic>
          <a:graphicData uri="http://schemas.openxmlformats.org/presentationml/2006/ole">
            <p:oleObj spid="_x0000_s11266" name="Document" r:id="rId4" imgW="7321366" imgH="36663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DA3741F-AD52-4BCA-A5FB-0A73F2713030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59188"/>
        </p:xfrm>
        <a:graphic>
          <a:graphicData uri="http://schemas.openxmlformats.org/presentationml/2006/ole">
            <p:oleObj spid="_x0000_s12290" name="Document" r:id="rId4" imgW="7313400" imgH="4036472" progId="Word.Document.8">
              <p:embed/>
            </p:oleObj>
          </a:graphicData>
        </a:graphic>
      </p:graphicFrame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762000" y="5791200"/>
            <a:ext cx="332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/Ch13/globalVar.php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5F74D53-FEC5-4F7A-9B00-F6DE61CDFD28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685800"/>
          <a:ext cx="4862513" cy="1746250"/>
        </p:xfrm>
        <a:graphic>
          <a:graphicData uri="http://schemas.openxmlformats.org/presentationml/2006/ole">
            <p:oleObj spid="_x0000_s13314" name="Document" r:id="rId4" imgW="4857850" imgH="17391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7B50771-3284-4D65-9F7B-04809E5E331C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309938"/>
        </p:xfrm>
        <a:graphic>
          <a:graphicData uri="http://schemas.openxmlformats.org/presentationml/2006/ole">
            <p:oleObj spid="_x0000_s14338" name="Document" r:id="rId4" imgW="7321366" imgH="33167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4BD7EE4-A9ED-469D-825D-9A49FF44E1F2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55825"/>
        </p:xfrm>
        <a:graphic>
          <a:graphicData uri="http://schemas.openxmlformats.org/presentationml/2006/ole">
            <p:oleObj spid="_x0000_s15362" name="Document" r:id="rId4" imgW="7321366" imgH="21591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EF267A7-1D1B-48E4-BCA2-58AA0B0F6F7B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508250"/>
        </p:xfrm>
        <a:graphic>
          <a:graphicData uri="http://schemas.openxmlformats.org/presentationml/2006/ole">
            <p:oleObj spid="_x0000_s16386" name="Document" r:id="rId4" imgW="7321366" imgH="25133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F2EAE8F-C313-4795-8CD8-02636C63D641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429000"/>
        </p:xfrm>
        <a:graphic>
          <a:graphicData uri="http://schemas.openxmlformats.org/presentationml/2006/ole">
            <p:oleObj spid="_x0000_s17410" name="Document" r:id="rId4" imgW="7321366" imgH="34358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6E273B3-244C-41D8-9444-E866B5D3806A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700588"/>
        </p:xfrm>
        <a:graphic>
          <a:graphicData uri="http://schemas.openxmlformats.org/presentationml/2006/ole">
            <p:oleObj spid="_x0000_s18434" name="Document" r:id="rId4" imgW="7321366" imgH="47096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AC03A78-660E-48A5-8B68-DE16BD189306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3244850"/>
        </p:xfrm>
        <a:graphic>
          <a:graphicData uri="http://schemas.openxmlformats.org/presentationml/2006/ole">
            <p:oleObj spid="_x0000_s2050" name="Document" r:id="rId4" imgW="7463333" imgH="32539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B18AC90-21A2-4C63-B931-8BD9C8445B49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6"/>
          <p:cNvGraphicFramePr>
            <a:graphicFrameLocks noChangeAspect="1"/>
          </p:cNvGraphicFramePr>
          <p:nvPr/>
        </p:nvGraphicFramePr>
        <p:xfrm>
          <a:off x="914400" y="685800"/>
          <a:ext cx="7321550" cy="2849563"/>
        </p:xfrm>
        <a:graphic>
          <a:graphicData uri="http://schemas.openxmlformats.org/presentationml/2006/ole">
            <p:oleObj spid="_x0000_s19458" name="Document" r:id="rId4" imgW="7313400" imgH="3130620" progId="Word.Document.8">
              <p:embed/>
            </p:oleObj>
          </a:graphicData>
        </a:graphic>
      </p:graphicFrame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762000" y="5715000"/>
            <a:ext cx="3467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/Ch13/averageVar.php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22BEA68-F7A7-4851-963F-CB88B5B80F41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200400"/>
        </p:xfrm>
        <a:graphic>
          <a:graphicData uri="http://schemas.openxmlformats.org/presentationml/2006/ole">
            <p:oleObj spid="_x0000_s20482" name="Document" r:id="rId4" imgW="7313400" imgH="35429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90916D1-F498-4B5C-8CA4-FE6B43FB8EB1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21506" name="Document" r:id="rId4" imgW="7321366" imgH="36786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18C9647-5C14-4D90-B944-6B361B5244F6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22530" name="Document" r:id="rId4" imgW="7321366" imgH="36786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117A36C-D866-42EC-9527-481427439C90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979738"/>
        </p:xfrm>
        <a:graphic>
          <a:graphicData uri="http://schemas.openxmlformats.org/presentationml/2006/ole">
            <p:oleObj spid="_x0000_s23554" name="Document" r:id="rId4" imgW="7321366" imgH="298523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35CD94D-ED31-4167-816A-0AFCA20F08F2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762000"/>
          <a:ext cx="7321550" cy="3540125"/>
        </p:xfrm>
        <a:graphic>
          <a:graphicData uri="http://schemas.openxmlformats.org/presentationml/2006/ole">
            <p:oleObj spid="_x0000_s24578" name="Document" r:id="rId4" imgW="7321366" imgH="35472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6CB2359-7EC0-4E8D-BAF2-115AFDB1A67E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313613" cy="3754438"/>
        </p:xfrm>
        <a:graphic>
          <a:graphicData uri="http://schemas.openxmlformats.org/presentationml/2006/ole">
            <p:oleObj spid="_x0000_s25602" name="Document" r:id="rId4" imgW="7321366" imgH="37612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9FCC8C4-FDD4-43B1-A400-578BFC7931D8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013075"/>
        </p:xfrm>
        <a:graphic>
          <a:graphicData uri="http://schemas.openxmlformats.org/presentationml/2006/ole">
            <p:oleObj spid="_x0000_s26626" name="Document" r:id="rId4" imgW="7321366" imgH="3024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723E1FF-1C68-4107-B5C8-F4E93BC2EE75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184775"/>
        </p:xfrm>
        <a:graphic>
          <a:graphicData uri="http://schemas.openxmlformats.org/presentationml/2006/ole">
            <p:oleObj spid="_x0000_s27650" name="Document" r:id="rId4" imgW="7321366" imgH="51952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958743E-4735-49EB-A1EF-9BA8076F0EB5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122863"/>
        </p:xfrm>
        <a:graphic>
          <a:graphicData uri="http://schemas.openxmlformats.org/presentationml/2006/ole">
            <p:oleObj spid="_x0000_s28674" name="Document" r:id="rId4" imgW="7321366" imgH="51324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17BBF23-3CA8-44B8-9368-CAA906E5962F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043238"/>
        </p:xfrm>
        <a:graphic>
          <a:graphicData uri="http://schemas.openxmlformats.org/presentationml/2006/ole">
            <p:oleObj spid="_x0000_s3074" name="Document" r:id="rId4" imgW="7321366" imgH="30541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7500091-41C9-4046-9017-EC4FC2F49678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2625"/>
          <a:ext cx="7294563" cy="1776413"/>
        </p:xfrm>
        <a:graphic>
          <a:graphicData uri="http://schemas.openxmlformats.org/presentationml/2006/ole">
            <p:oleObj spid="_x0000_s29698" name="Document" r:id="rId4" imgW="7442381" imgH="1813829" progId="Word.Document.8">
              <p:embed/>
            </p:oleObj>
          </a:graphicData>
        </a:graphic>
      </p:graphicFrame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762000" y="5486400"/>
            <a:ext cx="3287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/Ch13/varFunc.php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CB811AE-0CA6-4A8C-A916-DC227D22B924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156200"/>
        </p:xfrm>
        <a:graphic>
          <a:graphicData uri="http://schemas.openxmlformats.org/presentationml/2006/ole">
            <p:oleObj spid="_x0000_s30722" name="Document" r:id="rId4" imgW="7321366" imgH="5165992" progId="Word.Document.8">
              <p:embed/>
            </p:oleObj>
          </a:graphicData>
        </a:graphic>
      </p:graphicFrame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838200" y="6096000"/>
            <a:ext cx="3300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/Ch13/callback.php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4BA1E35-7BE4-4F0B-A11B-2BBE5A2A374C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4932363"/>
        </p:xfrm>
        <a:graphic>
          <a:graphicData uri="http://schemas.openxmlformats.org/presentationml/2006/ole">
            <p:oleObj spid="_x0000_s31746" name="Document" r:id="rId4" imgW="7443515" imgH="507003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51E10B2-10D8-41A9-85B8-084273E34330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4195763"/>
        </p:xfrm>
        <a:graphic>
          <a:graphicData uri="http://schemas.openxmlformats.org/presentationml/2006/ole">
            <p:oleObj spid="_x0000_s32770" name="Document" r:id="rId4" imgW="7437390" imgH="42085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63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C31AED7E-BD4B-4608-876F-845C2EC9A2D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6325" name="TextBox 4"/>
          <p:cNvSpPr txBox="1">
            <a:spLocks noChangeArrowheads="1"/>
          </p:cNvSpPr>
          <p:nvPr/>
        </p:nvSpPr>
        <p:spPr bwMode="auto">
          <a:xfrm>
            <a:off x="685800" y="2514600"/>
            <a:ext cx="78724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/>
              <a:t>Anonymous Functions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F13A50A-0FE4-4A1A-948F-20A109C957B0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1438275"/>
        </p:xfrm>
        <a:graphic>
          <a:graphicData uri="http://schemas.openxmlformats.org/presentationml/2006/ole">
            <p:oleObj spid="_x0000_s33794" name="Document" r:id="rId4" imgW="7443515" imgH="1453476" progId="Word.Document.8">
              <p:embed/>
            </p:oleObj>
          </a:graphicData>
        </a:graphic>
      </p:graphicFrame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762000" y="2743200"/>
            <a:ext cx="74183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usort: sorts an array by a user defined comparison function</a:t>
            </a:r>
          </a:p>
          <a:p>
            <a:endParaRPr lang="en-US"/>
          </a:p>
          <a:p>
            <a:r>
              <a:rPr lang="en-US"/>
              <a:t>$function must return for elements in array </a:t>
            </a:r>
          </a:p>
          <a:p>
            <a:r>
              <a:rPr lang="en-US"/>
              <a:t>	-1 	: a&lt;b</a:t>
            </a:r>
          </a:p>
          <a:p>
            <a:r>
              <a:rPr lang="en-US"/>
              <a:t>	0	: a=b</a:t>
            </a:r>
          </a:p>
          <a:p>
            <a:r>
              <a:rPr lang="en-US"/>
              <a:t>	1	: a&gt;b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A3EFD55-7554-478C-BBD1-21FB72C95610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722813"/>
        </p:xfrm>
        <a:graphic>
          <a:graphicData uri="http://schemas.openxmlformats.org/presentationml/2006/ole">
            <p:oleObj spid="_x0000_s34818" name="Document" r:id="rId4" imgW="7321366" imgH="47323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73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C691E602-E332-4B48-B9C9-7A685348703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7349" name="TextBox 4"/>
          <p:cNvSpPr txBox="1">
            <a:spLocks noChangeArrowheads="1"/>
          </p:cNvSpPr>
          <p:nvPr/>
        </p:nvSpPr>
        <p:spPr bwMode="auto">
          <a:xfrm>
            <a:off x="381000" y="304800"/>
            <a:ext cx="8551863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&lt;?php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$card_order = array('ace' =&gt; 14, 'king'=&gt;13,'queen'=&gt;12,'jack'=&gt;11,'ten'=&gt;10,'nine'=&gt;9);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echo "&lt;br&gt;Card order:" . var_dump($card_order) . "&lt;br&gt;";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function print_deck($when, $the_cards) {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echo "$when [";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foreach ($the_cards as $card) { echo $card . " : “; }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echo "]&lt;br&gt;";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$card_sort_function = function($card1, $card2) {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global $card_order;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if ($card_order[$card1] &lt;  $card_order[$card2]) $rval =  1;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if ($card_order[$card1] == $card_order[$card2]) $rval =  0;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if ($card_order[$card1] &gt;  $card_order[$card2]) $rval = -1;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  return $rval;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// Test function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echo "Testing sort:[" . $card_sort_function('ace', 'ten') . "] &lt;br&gt;";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// Create the hand to sort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$cards = array('ten', 'ace', 'queen', 'king', 'nine', 'ten', 'nine', 'ace', 'ten', 'ace');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print_deck("Before", $cards);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usort($cards, $card_sort_function);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print_deck("After", $cards);</a:t>
            </a:r>
          </a:p>
          <a:p>
            <a:endParaRPr lang="en-US" sz="1200">
              <a:latin typeface="Courier New" pitchFamily="49" charset="0"/>
              <a:cs typeface="Courier New" pitchFamily="49" charset="0"/>
            </a:endParaRP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?&gt;</a:t>
            </a:r>
          </a:p>
        </p:txBody>
      </p:sp>
      <p:sp>
        <p:nvSpPr>
          <p:cNvPr id="57350" name="TextBox 5"/>
          <p:cNvSpPr txBox="1">
            <a:spLocks noChangeArrowheads="1"/>
          </p:cNvSpPr>
          <p:nvPr/>
        </p:nvSpPr>
        <p:spPr bwMode="auto">
          <a:xfrm>
            <a:off x="457200" y="5943600"/>
            <a:ext cx="3659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/Ch13/customSort.php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83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ADBC8028-7282-4394-8D35-2CC02EB943E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685800" y="2514600"/>
            <a:ext cx="31448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/>
              <a:t>Closures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04561F-63E9-462D-92B0-4E858C7AF278}" type="slidenum">
              <a:rPr lang="en-US" sz="900" smtClean="0">
                <a:latin typeface="Arial Narrow" pitchFamily="34" charset="0"/>
              </a:rPr>
              <a:pPr algn="r"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155825"/>
        </p:xfrm>
        <a:graphic>
          <a:graphicData uri="http://schemas.openxmlformats.org/presentationml/2006/ole">
            <p:oleObj spid="_x0000_s35842" name="Document" r:id="rId4" imgW="7320257" imgH="21545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E70224C-A000-4271-ADFF-0378AEE9EF33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429000"/>
        </p:xfrm>
        <a:graphic>
          <a:graphicData uri="http://schemas.openxmlformats.org/presentationml/2006/ole">
            <p:oleObj spid="_x0000_s4098" name="Document" r:id="rId4" imgW="7321366" imgH="34358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6991055-ED6F-47C5-931E-45BCE032E9CC}" type="slidenum">
              <a:rPr lang="en-US" sz="900" smtClean="0">
                <a:latin typeface="Arial Narrow" pitchFamily="34" charset="0"/>
              </a:rPr>
              <a:pPr algn="r"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392738"/>
        </p:xfrm>
        <a:graphic>
          <a:graphicData uri="http://schemas.openxmlformats.org/presentationml/2006/ole">
            <p:oleObj spid="_x0000_s36866" name="Document" r:id="rId4" imgW="7320257" imgH="5395837" progId="Word.Document.8">
              <p:embed/>
            </p:oleObj>
          </a:graphicData>
        </a:graphic>
      </p:graphicFrame>
      <p:sp>
        <p:nvSpPr>
          <p:cNvPr id="36870" name="TextBox 5"/>
          <p:cNvSpPr txBox="1">
            <a:spLocks noChangeArrowheads="1"/>
          </p:cNvSpPr>
          <p:nvPr/>
        </p:nvSpPr>
        <p:spPr bwMode="auto">
          <a:xfrm>
            <a:off x="838200" y="6172200"/>
            <a:ext cx="319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/Ch13/closure.php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D45B915-7A71-45E2-B573-6D2F3DCE4C51}" type="slidenum">
              <a:rPr lang="en-US" sz="900" smtClean="0">
                <a:latin typeface="Arial Narrow" pitchFamily="34" charset="0"/>
              </a:rPr>
              <a:pPr algn="r"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914400" y="685800"/>
          <a:ext cx="7467600" cy="4168775"/>
        </p:xfrm>
        <a:graphic>
          <a:graphicData uri="http://schemas.openxmlformats.org/presentationml/2006/ole">
            <p:oleObj spid="_x0000_s37890" name="Document" r:id="rId4" imgW="7440272" imgH="41778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93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2E63A5B8-E8F1-48AA-B015-E6CA34E5B6DA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7" name="TextBox 4"/>
          <p:cNvSpPr txBox="1">
            <a:spLocks noChangeArrowheads="1"/>
          </p:cNvSpPr>
          <p:nvPr/>
        </p:nvSpPr>
        <p:spPr bwMode="auto">
          <a:xfrm>
            <a:off x="914400" y="1295400"/>
            <a:ext cx="572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Review cart code yourself!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84B270A-F3A8-49BF-98DE-9A68D75960AC}" type="slidenum">
              <a:rPr lang="en-US" sz="900" smtClean="0">
                <a:latin typeface="Arial Narrow" pitchFamily="34" charset="0"/>
              </a:rPr>
              <a:pPr algn="r"/>
              <a:t>43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739775"/>
        </p:xfrm>
        <a:graphic>
          <a:graphicData uri="http://schemas.openxmlformats.org/presentationml/2006/ole">
            <p:oleObj spid="_x0000_s38914" name="Document" r:id="rId4" imgW="7443515" imgH="741709" progId="Word.Document.8">
              <p:embed/>
            </p:oleObj>
          </a:graphicData>
        </a:graphic>
      </p:graphicFrame>
      <p:pic>
        <p:nvPicPr>
          <p:cNvPr id="38918" name="Picture 3" descr="13-13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3914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98F07E1-7182-40C5-B2C4-EE3F354CB222}" type="slidenum">
              <a:rPr lang="en-US" sz="900" smtClean="0">
                <a:latin typeface="Arial Narrow" pitchFamily="34" charset="0"/>
              </a:rPr>
              <a:pPr algn="r"/>
              <a:t>44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514350"/>
        </p:xfrm>
        <a:graphic>
          <a:graphicData uri="http://schemas.openxmlformats.org/presentationml/2006/ole">
            <p:oleObj spid="_x0000_s39938" name="Document" r:id="rId4" imgW="7443515" imgH="514435" progId="Word.Document.8">
              <p:embed/>
            </p:oleObj>
          </a:graphicData>
        </a:graphic>
      </p:graphicFrame>
      <p:pic>
        <p:nvPicPr>
          <p:cNvPr id="39942" name="Picture 3" descr="13-13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1628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A8E0ED0-2B1E-47EE-917D-8A0BA2C9D5E2}" type="slidenum">
              <a:rPr lang="en-US" sz="900" smtClean="0">
                <a:latin typeface="Arial Narrow" pitchFamily="34" charset="0"/>
              </a:rPr>
              <a:pPr algn="r"/>
              <a:t>45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94225"/>
        </p:xfrm>
        <a:graphic>
          <a:graphicData uri="http://schemas.openxmlformats.org/presentationml/2006/ole">
            <p:oleObj spid="_x0000_s40962" name="Document" r:id="rId4" imgW="7321366" imgH="46042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9F14597-716B-496A-B666-1C21EA5881FB}" type="slidenum">
              <a:rPr lang="en-US" sz="900" smtClean="0">
                <a:latin typeface="Arial Narrow" pitchFamily="34" charset="0"/>
              </a:rPr>
              <a:pPr algn="r"/>
              <a:t>46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41986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CCCC4A4-CD7B-4B3B-A824-CA898084C07C}" type="slidenum">
              <a:rPr lang="en-US" sz="900" smtClean="0">
                <a:latin typeface="Arial Narrow" pitchFamily="34" charset="0"/>
              </a:rPr>
              <a:pPr algn="r"/>
              <a:t>47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054600"/>
        </p:xfrm>
        <a:graphic>
          <a:graphicData uri="http://schemas.openxmlformats.org/presentationml/2006/ole">
            <p:oleObj spid="_x0000_s43010" name="Document" r:id="rId4" imgW="7321366" imgH="50653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B454F93-C2A6-4B15-9AA9-CBA898EA11AE}" type="slidenum">
              <a:rPr lang="en-US" sz="900" smtClean="0">
                <a:latin typeface="Arial Narrow" pitchFamily="34" charset="0"/>
              </a:rPr>
              <a:pPr algn="r"/>
              <a:t>48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32263"/>
        </p:xfrm>
        <a:graphic>
          <a:graphicData uri="http://schemas.openxmlformats.org/presentationml/2006/ole">
            <p:oleObj spid="_x0000_s44034" name="Document" r:id="rId4" imgW="7321366" imgH="41414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00A39C5-1FE7-4618-8BFD-3C8CB9D1FBEB}" type="slidenum">
              <a:rPr lang="en-US" sz="900" smtClean="0">
                <a:latin typeface="Arial Narrow" pitchFamily="34" charset="0"/>
              </a:rPr>
              <a:pPr algn="r"/>
              <a:t>49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45058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49AFCFE-7923-4395-9406-23CBAA03608B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778250"/>
        </p:xfrm>
        <a:graphic>
          <a:graphicData uri="http://schemas.openxmlformats.org/presentationml/2006/ole">
            <p:oleObj spid="_x0000_s5122" name="Document" r:id="rId4" imgW="7321366" imgH="37853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4ADFAC9-B52D-4246-9CD5-0720167C1A55}" type="slidenum">
              <a:rPr lang="en-US" sz="900" smtClean="0">
                <a:latin typeface="Arial Narrow" pitchFamily="34" charset="0"/>
              </a:rPr>
              <a:pPr algn="r"/>
              <a:t>50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517775"/>
        </p:xfrm>
        <a:graphic>
          <a:graphicData uri="http://schemas.openxmlformats.org/presentationml/2006/ole">
            <p:oleObj spid="_x0000_s46082" name="Document" r:id="rId4" imgW="7321366" imgH="252238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71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5ED96EF-839B-47B7-AA54-A8A71864B49E}" type="slidenum">
              <a:rPr lang="en-US" sz="900" smtClean="0">
                <a:latin typeface="Arial Narrow" pitchFamily="34" charset="0"/>
              </a:rPr>
              <a:pPr algn="r"/>
              <a:t>51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364038"/>
        </p:xfrm>
        <a:graphic>
          <a:graphicData uri="http://schemas.openxmlformats.org/presentationml/2006/ole">
            <p:oleObj spid="_x0000_s47106" name="Document" r:id="rId4" imgW="7321366" imgH="43719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81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7EA7E6E-1ED9-448A-8C6D-3F3F55D3F3BB}" type="slidenum">
              <a:rPr lang="en-US" sz="900" smtClean="0">
                <a:latin typeface="Arial Narrow" pitchFamily="34" charset="0"/>
              </a:rPr>
              <a:pPr algn="r"/>
              <a:t>52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94225"/>
        </p:xfrm>
        <a:graphic>
          <a:graphicData uri="http://schemas.openxmlformats.org/presentationml/2006/ole">
            <p:oleObj spid="_x0000_s48130" name="Document" r:id="rId4" imgW="7321366" imgH="46042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491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91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EBBE35F-8898-446C-ACFB-E3EAE5E1A944}" type="slidenum">
              <a:rPr lang="en-US" sz="900" smtClean="0">
                <a:latin typeface="Arial Narrow" pitchFamily="34" charset="0"/>
              </a:rPr>
              <a:pPr algn="r"/>
              <a:t>53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132263"/>
        </p:xfrm>
        <a:graphic>
          <a:graphicData uri="http://schemas.openxmlformats.org/presentationml/2006/ole">
            <p:oleObj spid="_x0000_s49154" name="Document" r:id="rId4" imgW="7321366" imgH="414145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01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5319F46-0E72-48DE-B233-D70E80788145}" type="slidenum">
              <a:rPr lang="en-US" sz="900" smtClean="0">
                <a:latin typeface="Arial Narrow" pitchFamily="34" charset="0"/>
              </a:rPr>
              <a:pPr algn="r"/>
              <a:t>54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50178" name="Document" r:id="rId4" imgW="7321366" imgH="52973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12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FB167FB-41A2-43D2-B854-13CAD2E7EEB1}" type="slidenum">
              <a:rPr lang="en-US" sz="900" smtClean="0">
                <a:latin typeface="Arial Narrow" pitchFamily="34" charset="0"/>
              </a:rPr>
              <a:pPr algn="r"/>
              <a:t>55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594225"/>
        </p:xfrm>
        <a:graphic>
          <a:graphicData uri="http://schemas.openxmlformats.org/presentationml/2006/ole">
            <p:oleObj spid="_x0000_s51202" name="Document" r:id="rId4" imgW="7321366" imgH="46042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22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22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CC37F16-4969-4584-86B7-27C82A235477}" type="slidenum">
              <a:rPr lang="en-US" sz="900" smtClean="0">
                <a:latin typeface="Arial Narrow" pitchFamily="34" charset="0"/>
              </a:rPr>
              <a:pPr algn="r"/>
              <a:t>56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671888"/>
        </p:xfrm>
        <a:graphic>
          <a:graphicData uri="http://schemas.openxmlformats.org/presentationml/2006/ole">
            <p:oleObj spid="_x0000_s52226" name="Document" r:id="rId4" imgW="7321366" imgH="36786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A78AD27-C22B-419F-9B62-DAD4C0F734DD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274888"/>
        </p:xfrm>
        <a:graphic>
          <a:graphicData uri="http://schemas.openxmlformats.org/presentationml/2006/ole">
            <p:oleObj spid="_x0000_s6146" name="Document" r:id="rId4" imgW="7321366" imgH="22796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E9F125E-8F2D-47F4-924A-26DDAB626BB8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685800"/>
          <a:ext cx="4616450" cy="3509963"/>
        </p:xfrm>
        <a:graphic>
          <a:graphicData uri="http://schemas.openxmlformats.org/presentationml/2006/ole">
            <p:oleObj spid="_x0000_s7170" name="Document" r:id="rId4" imgW="4607787" imgH="35137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552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4087BFB2-1ECB-4AE3-909F-A3C70D65502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685800" y="1143000"/>
            <a:ext cx="45593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Pass by value or Pass by reference?</a:t>
            </a:r>
          </a:p>
          <a:p>
            <a:pPr>
              <a:buFont typeface="Arial" charset="0"/>
              <a:buChar char="•"/>
            </a:pPr>
            <a:r>
              <a:rPr lang="en-US"/>
              <a:t>Discuss:</a:t>
            </a:r>
          </a:p>
          <a:p>
            <a:pPr lvl="1">
              <a:buFont typeface="Arial" charset="0"/>
              <a:buChar char="•"/>
            </a:pPr>
            <a:r>
              <a:rPr lang="en-US"/>
              <a:t>Why Pass by Value</a:t>
            </a:r>
          </a:p>
          <a:p>
            <a:pPr lvl="2">
              <a:buFont typeface="Arial" charset="0"/>
              <a:buChar char="•"/>
            </a:pPr>
            <a:r>
              <a:rPr lang="en-US"/>
              <a:t>When to use</a:t>
            </a:r>
          </a:p>
          <a:p>
            <a:pPr lvl="2">
              <a:buFont typeface="Arial" charset="0"/>
              <a:buChar char="•"/>
            </a:pPr>
            <a:r>
              <a:rPr lang="en-US"/>
              <a:t>When to avoid</a:t>
            </a:r>
          </a:p>
          <a:p>
            <a:pPr lvl="1">
              <a:buFont typeface="Arial" charset="0"/>
              <a:buChar char="•"/>
            </a:pPr>
            <a:r>
              <a:rPr lang="en-US"/>
              <a:t>Why Pass by Reference</a:t>
            </a:r>
          </a:p>
          <a:p>
            <a:pPr lvl="2">
              <a:buFont typeface="Arial" charset="0"/>
              <a:buChar char="•"/>
            </a:pPr>
            <a:r>
              <a:rPr lang="en-US"/>
              <a:t>When to use (Why?)</a:t>
            </a:r>
          </a:p>
          <a:p>
            <a:pPr lvl="2">
              <a:buFont typeface="Arial" charset="0"/>
              <a:buChar char="•"/>
            </a:pPr>
            <a:r>
              <a:rPr lang="en-US"/>
              <a:t>When to avoid</a:t>
            </a:r>
          </a:p>
        </p:txBody>
      </p:sp>
      <p:sp>
        <p:nvSpPr>
          <p:cNvPr id="55302" name="TextBox 5"/>
          <p:cNvSpPr txBox="1">
            <a:spLocks noChangeArrowheads="1"/>
          </p:cNvSpPr>
          <p:nvPr/>
        </p:nvSpPr>
        <p:spPr bwMode="auto">
          <a:xfrm>
            <a:off x="609600" y="304800"/>
            <a:ext cx="1731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/>
              <a:t>ajk Aside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C13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3ADF231-9265-4AB7-AD20-F87279245C2C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813300"/>
        </p:xfrm>
        <a:graphic>
          <a:graphicData uri="http://schemas.openxmlformats.org/presentationml/2006/ole">
            <p:oleObj spid="_x0000_s8194" name="Document" r:id="rId4" imgW="7321366" imgH="48225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967</TotalTime>
  <Words>1333</Words>
  <Application>Microsoft Office PowerPoint</Application>
  <PresentationFormat>On-screen Show (4:3)</PresentationFormat>
  <Paragraphs>279</Paragraphs>
  <Slides>56</Slides>
  <Notes>51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Times New Roman</vt:lpstr>
      <vt:lpstr>Arial</vt:lpstr>
      <vt:lpstr>Arial Narrow</vt:lpstr>
      <vt:lpstr>Courier New</vt:lpstr>
      <vt:lpstr>1_Master slides</vt:lpstr>
      <vt:lpstr>Microsoft Word Document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Taylor</dc:creator>
  <cp:lastModifiedBy>ajkombol</cp:lastModifiedBy>
  <cp:revision>86</cp:revision>
  <dcterms:created xsi:type="dcterms:W3CDTF">2010-12-01T00:26:14Z</dcterms:created>
  <dcterms:modified xsi:type="dcterms:W3CDTF">2018-05-19T21:54:39Z</dcterms:modified>
</cp:coreProperties>
</file>