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7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custDataLst>
    <p:tags r:id="rId33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image" Target="../media/image18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image" Target="../media/image23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image" Target="../media/image32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e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image" Target="../media/image40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e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e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emf"/></Relationships>
</file>

<file path=ppt/drawings/_rels/vmlDrawing2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9.emf"/><Relationship Id="rId1" Type="http://schemas.openxmlformats.org/officeDocument/2006/relationships/image" Target="../media/image48.e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B0A63A6-356F-42C7-A7D5-D96DE0E989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2A90DE-359B-4376-BCF8-3A978072654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48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Murach's PHP and MySQL, C16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4CD3C3DA-CFCA-4ADA-85BB-0D2CDCD12A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2"/>
          </p:nvPr>
        </p:nvSpPr>
        <p:spPr bwMode="auto">
          <a:xfrm>
            <a:off x="762000" y="6248400"/>
            <a:ext cx="1981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900">
                <a:latin typeface="Arial Narrow" pitchFamily="34" charset="0"/>
              </a:defRPr>
            </a:lvl1pPr>
          </a:lstStyle>
          <a:p>
            <a:pPr>
              <a:defRPr/>
            </a:pPr>
            <a:r>
              <a:rPr lang="en-US"/>
              <a:t>Murach's PHP and MySQL, C16</a:t>
            </a: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 bwMode="auto">
          <a:xfrm>
            <a:off x="2895600" y="6248400"/>
            <a:ext cx="3352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900">
                <a:latin typeface="Arial Narrow" pitchFamily="34" charset="0"/>
              </a:defRPr>
            </a:lvl1pPr>
          </a:lstStyle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C7AF26FB-6CCD-4388-8BA8-AC991511E0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Microsoft_Office_Word_97_-_2003_Document10.doc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Microsoft_Office_Word_97_-_2003_Document11.doc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7.emf"/><Relationship Id="rId4" Type="http://schemas.openxmlformats.org/officeDocument/2006/relationships/oleObject" Target="../embeddings/Microsoft_Office_Word_97_-_2003_Document12.doc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21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0.emf"/><Relationship Id="rId5" Type="http://schemas.openxmlformats.org/officeDocument/2006/relationships/oleObject" Target="../embeddings/Microsoft_Office_Word_97_-_2003_Document14.doc"/><Relationship Id="rId4" Type="http://schemas.openxmlformats.org/officeDocument/2006/relationships/oleObject" Target="../embeddings/Microsoft_Office_Word_97_-_2003_Document13.doc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Microsoft_Office_Word_97_-_2003_Document15.doc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26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5.png"/><Relationship Id="rId5" Type="http://schemas.openxmlformats.org/officeDocument/2006/relationships/oleObject" Target="../embeddings/Microsoft_Office_Word_97_-_2003_Document17.doc"/><Relationship Id="rId4" Type="http://schemas.openxmlformats.org/officeDocument/2006/relationships/oleObject" Target="../embeddings/Microsoft_Office_Word_97_-_2003_Document16.doc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28.emf"/><Relationship Id="rId4" Type="http://schemas.openxmlformats.org/officeDocument/2006/relationships/oleObject" Target="../embeddings/Microsoft_Office_Word_97_-_2003_Document18.doc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Microsoft_Office_Word_97_-_2003_Document19.doc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8.vml"/><Relationship Id="rId5" Type="http://schemas.openxmlformats.org/officeDocument/2006/relationships/hyperlink" Target="http://www.bkent.net/Doc/simple5.htm" TargetMode="External"/><Relationship Id="rId4" Type="http://schemas.openxmlformats.org/officeDocument/2006/relationships/oleObject" Target="../embeddings/Microsoft_Office_Word_97_-_2003_Document20.doc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9.vml"/><Relationship Id="rId4" Type="http://schemas.openxmlformats.org/officeDocument/2006/relationships/oleObject" Target="../embeddings/Microsoft_Office_Word_97_-_2003_Document21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Word_97_-_2003_Document2.doc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25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34.png"/><Relationship Id="rId5" Type="http://schemas.openxmlformats.org/officeDocument/2006/relationships/oleObject" Target="../embeddings/Microsoft_Office_Word_97_-_2003_Document23.doc"/><Relationship Id="rId4" Type="http://schemas.openxmlformats.org/officeDocument/2006/relationships/oleObject" Target="../embeddings/Microsoft_Office_Word_97_-_2003_Document22.doc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1.vml"/><Relationship Id="rId5" Type="http://schemas.openxmlformats.org/officeDocument/2006/relationships/image" Target="../media/image26.png"/><Relationship Id="rId4" Type="http://schemas.openxmlformats.org/officeDocument/2006/relationships/oleObject" Target="../embeddings/Microsoft_Office_Word_97_-_2003_Document24.doc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2.vml"/><Relationship Id="rId5" Type="http://schemas.openxmlformats.org/officeDocument/2006/relationships/image" Target="../media/image37.png"/><Relationship Id="rId4" Type="http://schemas.openxmlformats.org/officeDocument/2006/relationships/oleObject" Target="../embeddings/Microsoft_Office_Word_97_-_2003_Document25.doc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3.vml"/><Relationship Id="rId5" Type="http://schemas.openxmlformats.org/officeDocument/2006/relationships/image" Target="../media/image39.emf"/><Relationship Id="rId4" Type="http://schemas.openxmlformats.org/officeDocument/2006/relationships/oleObject" Target="../embeddings/Microsoft_Office_Word_97_-_2003_Document26.doc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Microsoft_Office_Word_97_-_2003_Document28.doc"/><Relationship Id="rId5" Type="http://schemas.openxmlformats.org/officeDocument/2006/relationships/image" Target="../media/image42.emf"/><Relationship Id="rId4" Type="http://schemas.openxmlformats.org/officeDocument/2006/relationships/oleObject" Target="../embeddings/Microsoft_Office_Word_97_-_2003_Document27.doc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5.vml"/><Relationship Id="rId5" Type="http://schemas.openxmlformats.org/officeDocument/2006/relationships/image" Target="../media/image44.emf"/><Relationship Id="rId4" Type="http://schemas.openxmlformats.org/officeDocument/2006/relationships/oleObject" Target="../embeddings/Microsoft_Office_Word_97_-_2003_Document29.doc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6.vml"/><Relationship Id="rId5" Type="http://schemas.openxmlformats.org/officeDocument/2006/relationships/image" Target="../media/image46.emf"/><Relationship Id="rId4" Type="http://schemas.openxmlformats.org/officeDocument/2006/relationships/oleObject" Target="../embeddings/Microsoft_Office_Word_97_-_2003_Document30.doc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7.vml"/><Relationship Id="rId4" Type="http://schemas.openxmlformats.org/officeDocument/2006/relationships/oleObject" Target="../embeddings/Microsoft_Office_Word_97_-_2003_Document31.doc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8.vml"/><Relationship Id="rId6" Type="http://schemas.openxmlformats.org/officeDocument/2006/relationships/oleObject" Target="../embeddings/Microsoft_Office_Word_97_-_2003_Document33.doc"/><Relationship Id="rId5" Type="http://schemas.openxmlformats.org/officeDocument/2006/relationships/hyperlink" Target="http://wb.mysql.com/" TargetMode="External"/><Relationship Id="rId4" Type="http://schemas.openxmlformats.org/officeDocument/2006/relationships/oleObject" Target="../embeddings/Microsoft_Office_Word_97_-_2003_Document32.doc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9.vml"/><Relationship Id="rId5" Type="http://schemas.openxmlformats.org/officeDocument/2006/relationships/image" Target="../media/image51.png"/><Relationship Id="rId4" Type="http://schemas.openxmlformats.org/officeDocument/2006/relationships/oleObject" Target="../embeddings/Microsoft_Office_Word_97_-_2003_Document34.doc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Microsoft_Office_Word_97_-_2003_Document3.doc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0.vml"/><Relationship Id="rId5" Type="http://schemas.openxmlformats.org/officeDocument/2006/relationships/image" Target="../media/image53.png"/><Relationship Id="rId4" Type="http://schemas.openxmlformats.org/officeDocument/2006/relationships/oleObject" Target="../embeddings/Microsoft_Office_Word_97_-_2003_Document35.doc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oleObject" Target="../embeddings/Microsoft_Office_Word_97_-_2003_Document4.doc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Microsoft_Office_Word_97_-_2003_Document5.doc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8.emf"/><Relationship Id="rId4" Type="http://schemas.openxmlformats.org/officeDocument/2006/relationships/oleObject" Target="../embeddings/Microsoft_Office_Word_97_-_2003_Document6.doc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Microsoft_Office_Word_97_-_2003_Document7.doc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1.emf"/><Relationship Id="rId4" Type="http://schemas.openxmlformats.org/officeDocument/2006/relationships/oleObject" Target="../embeddings/Microsoft_Office_Word_97_-_2003_Document8.doc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3.emf"/><Relationship Id="rId4" Type="http://schemas.openxmlformats.org/officeDocument/2006/relationships/oleObject" Target="../embeddings/Microsoft_Office_Word_97_-_2003_Document9.doc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C16</a:t>
            </a:r>
          </a:p>
        </p:txBody>
      </p:sp>
      <p:sp>
        <p:nvSpPr>
          <p:cNvPr id="102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02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923AB427-51A5-4CE0-80FD-E415952FBDAC}" type="slidenum">
              <a:rPr lang="en-US" sz="900" smtClean="0">
                <a:latin typeface="Arial Narrow" pitchFamily="34" charset="0"/>
              </a:rPr>
              <a:pPr algn="r"/>
              <a:t>1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026" name="Object 6"/>
          <p:cNvGraphicFramePr>
            <a:graphicFrameLocks noChangeAspect="1"/>
          </p:cNvGraphicFramePr>
          <p:nvPr/>
        </p:nvGraphicFramePr>
        <p:xfrm>
          <a:off x="838200" y="2209800"/>
          <a:ext cx="7315200" cy="3100388"/>
        </p:xfrm>
        <a:graphic>
          <a:graphicData uri="http://schemas.openxmlformats.org/presentationml/2006/ole">
            <p:oleObj spid="_x0000_s1026" name="Document" r:id="rId4" imgW="7437390" imgH="3138196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C16</a:t>
            </a:r>
          </a:p>
        </p:txBody>
      </p:sp>
      <p:sp>
        <p:nvSpPr>
          <p:cNvPr id="1024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024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6FD29A02-56D0-40A0-B7B0-BCE15AD1A58B}" type="slidenum">
              <a:rPr lang="en-US" sz="900" smtClean="0">
                <a:latin typeface="Arial Narrow" pitchFamily="34" charset="0"/>
              </a:rPr>
              <a:pPr algn="r"/>
              <a:t>10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4954588"/>
        </p:xfrm>
        <a:graphic>
          <a:graphicData uri="http://schemas.openxmlformats.org/presentationml/2006/ole">
            <p:oleObj spid="_x0000_s10242" name="Document" r:id="rId4" imgW="7321366" imgH="4958559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C16</a:t>
            </a:r>
          </a:p>
        </p:txBody>
      </p:sp>
      <p:sp>
        <p:nvSpPr>
          <p:cNvPr id="1126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126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4C5BA518-EEB6-4628-9D21-7F31B1B7FC26}" type="slidenum">
              <a:rPr lang="en-US" sz="900" smtClean="0">
                <a:latin typeface="Arial Narrow" pitchFamily="34" charset="0"/>
              </a:rPr>
              <a:pPr algn="r"/>
              <a:t>11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1266" name="Object 3"/>
          <p:cNvGraphicFramePr>
            <a:graphicFrameLocks noChangeAspect="1"/>
          </p:cNvGraphicFramePr>
          <p:nvPr/>
        </p:nvGraphicFramePr>
        <p:xfrm>
          <a:off x="914400" y="685800"/>
          <a:ext cx="7496175" cy="4919663"/>
        </p:xfrm>
        <a:graphic>
          <a:graphicData uri="http://schemas.openxmlformats.org/presentationml/2006/ole">
            <p:oleObj spid="_x0000_s11266" name="Document" r:id="rId4" imgW="7470900" imgH="4909496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C16</a:t>
            </a:r>
          </a:p>
        </p:txBody>
      </p:sp>
      <p:sp>
        <p:nvSpPr>
          <p:cNvPr id="1229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229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5A02F86E-68EC-4DF1-B221-3BCCB2EEF950}" type="slidenum">
              <a:rPr lang="en-US" sz="900" smtClean="0">
                <a:latin typeface="Arial Narrow" pitchFamily="34" charset="0"/>
              </a:rPr>
              <a:pPr algn="r"/>
              <a:t>12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914400" y="685800"/>
          <a:ext cx="7467600" cy="1069975"/>
        </p:xfrm>
        <a:graphic>
          <a:graphicData uri="http://schemas.openxmlformats.org/presentationml/2006/ole">
            <p:oleObj spid="_x0000_s12290" name="Document" r:id="rId4" imgW="7437390" imgH="1068552" progId="Word.Document.8">
              <p:embed/>
            </p:oleObj>
          </a:graphicData>
        </a:graphic>
      </p:graphicFrame>
      <p:pic>
        <p:nvPicPr>
          <p:cNvPr id="12294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1600200"/>
            <a:ext cx="7302500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C16</a:t>
            </a:r>
          </a:p>
        </p:txBody>
      </p:sp>
      <p:sp>
        <p:nvSpPr>
          <p:cNvPr id="1331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331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91145572-37E3-45B8-BB2E-E182DA06640B}" type="slidenum">
              <a:rPr lang="en-US" sz="900" smtClean="0">
                <a:latin typeface="Arial Narrow" pitchFamily="34" charset="0"/>
              </a:rPr>
              <a:pPr algn="r"/>
              <a:t>13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914400" y="685800"/>
          <a:ext cx="7467600" cy="547688"/>
        </p:xfrm>
        <a:graphic>
          <a:graphicData uri="http://schemas.openxmlformats.org/presentationml/2006/ole">
            <p:oleObj spid="_x0000_s13314" name="Document" r:id="rId4" imgW="7437390" imgH="549428" progId="Word.Document.8">
              <p:embed/>
            </p:oleObj>
          </a:graphicData>
        </a:graphic>
      </p:graphicFrame>
      <p:graphicFrame>
        <p:nvGraphicFramePr>
          <p:cNvPr id="13315" name="Object 3"/>
          <p:cNvGraphicFramePr>
            <a:graphicFrameLocks noChangeAspect="1"/>
          </p:cNvGraphicFramePr>
          <p:nvPr/>
        </p:nvGraphicFramePr>
        <p:xfrm>
          <a:off x="914400" y="2743200"/>
          <a:ext cx="7467600" cy="749300"/>
        </p:xfrm>
        <a:graphic>
          <a:graphicData uri="http://schemas.openxmlformats.org/presentationml/2006/ole">
            <p:oleObj spid="_x0000_s13315" name="Document" r:id="rId5" imgW="7437390" imgH="752532" progId="Word.Document.8">
              <p:embed/>
            </p:oleObj>
          </a:graphicData>
        </a:graphic>
      </p:graphicFrame>
      <p:pic>
        <p:nvPicPr>
          <p:cNvPr id="13319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14400" y="1219200"/>
            <a:ext cx="6791325" cy="160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14400" y="3429000"/>
            <a:ext cx="4737100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C16</a:t>
            </a:r>
          </a:p>
        </p:txBody>
      </p:sp>
      <p:sp>
        <p:nvSpPr>
          <p:cNvPr id="1434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434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2276679D-F2A0-4EAE-80E4-839FB8476D88}" type="slidenum">
              <a:rPr lang="en-US" sz="900" smtClean="0">
                <a:latin typeface="Arial Narrow" pitchFamily="34" charset="0"/>
              </a:rPr>
              <a:pPr algn="r"/>
              <a:t>14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304800" y="685800"/>
          <a:ext cx="8610600" cy="5318125"/>
        </p:xfrm>
        <a:graphic>
          <a:graphicData uri="http://schemas.openxmlformats.org/presentationml/2006/ole">
            <p:oleObj spid="_x0000_s14338" name="Document" r:id="rId4" imgW="7405321" imgH="5320394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C16</a:t>
            </a:r>
          </a:p>
        </p:txBody>
      </p:sp>
      <p:sp>
        <p:nvSpPr>
          <p:cNvPr id="1536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EAF6E3CD-3836-432E-888F-95D947C30FF2}" type="slidenum">
              <a:rPr lang="en-US" sz="900" smtClean="0">
                <a:latin typeface="Arial Narrow" pitchFamily="34" charset="0"/>
              </a:rPr>
              <a:pPr algn="r"/>
              <a:t>15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914400" y="609600"/>
          <a:ext cx="7467600" cy="520700"/>
        </p:xfrm>
        <a:graphic>
          <a:graphicData uri="http://schemas.openxmlformats.org/presentationml/2006/ole">
            <p:oleObj spid="_x0000_s15362" name="Document" r:id="rId4" imgW="7437390" imgH="520567" progId="Word.Document.8">
              <p:embed/>
            </p:oleObj>
          </a:graphicData>
        </a:graphic>
      </p:graphicFrame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914400" y="2286000"/>
          <a:ext cx="7467600" cy="739775"/>
        </p:xfrm>
        <a:graphic>
          <a:graphicData uri="http://schemas.openxmlformats.org/presentationml/2006/ole">
            <p:oleObj spid="_x0000_s15363" name="Document" r:id="rId5" imgW="7437390" imgH="737380" progId="Word.Document.8">
              <p:embed/>
            </p:oleObj>
          </a:graphicData>
        </a:graphic>
      </p:graphicFrame>
      <p:pic>
        <p:nvPicPr>
          <p:cNvPr id="15367" name="Picture 4" descr="Figure 16-07a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14400" y="1066800"/>
            <a:ext cx="745013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5" descr="Figure 16-07b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14400" y="2895600"/>
            <a:ext cx="4214813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9" name="TextBox 8"/>
          <p:cNvSpPr txBox="1">
            <a:spLocks noChangeArrowheads="1"/>
          </p:cNvSpPr>
          <p:nvPr/>
        </p:nvSpPr>
        <p:spPr bwMode="auto">
          <a:xfrm>
            <a:off x="990600" y="5562600"/>
            <a:ext cx="55070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Discuss: what is wrong with the first table?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C16</a:t>
            </a:r>
          </a:p>
        </p:txBody>
      </p:sp>
      <p:sp>
        <p:nvSpPr>
          <p:cNvPr id="1638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638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4267CD59-C0C8-4669-83C2-5EF2737A958C}" type="slidenum">
              <a:rPr lang="en-US" sz="900" smtClean="0">
                <a:latin typeface="Arial Narrow" pitchFamily="34" charset="0"/>
              </a:rPr>
              <a:pPr algn="r"/>
              <a:t>16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914400" y="685800"/>
          <a:ext cx="7315200" cy="528638"/>
        </p:xfrm>
        <a:graphic>
          <a:graphicData uri="http://schemas.openxmlformats.org/presentationml/2006/ole">
            <p:oleObj spid="_x0000_s16386" name="Document" r:id="rId4" imgW="7437390" imgH="534276" progId="Word.Document.8">
              <p:embed/>
            </p:oleObj>
          </a:graphicData>
        </a:graphic>
      </p:graphicFrame>
      <p:pic>
        <p:nvPicPr>
          <p:cNvPr id="16390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1219200"/>
            <a:ext cx="7085013" cy="340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C16</a:t>
            </a:r>
          </a:p>
        </p:txBody>
      </p:sp>
      <p:sp>
        <p:nvSpPr>
          <p:cNvPr id="1741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741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B8EE29F6-D739-493D-B3E0-C0255BC7FED6}" type="slidenum">
              <a:rPr lang="en-US" sz="900" smtClean="0">
                <a:latin typeface="Arial Narrow" pitchFamily="34" charset="0"/>
              </a:rPr>
              <a:pPr algn="r"/>
              <a:t>17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914400" y="685800"/>
          <a:ext cx="7467600" cy="4725988"/>
        </p:xfrm>
        <a:graphic>
          <a:graphicData uri="http://schemas.openxmlformats.org/presentationml/2006/ole">
            <p:oleObj spid="_x0000_s17410" name="Document" r:id="rId4" imgW="7437390" imgH="4746075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C16</a:t>
            </a:r>
          </a:p>
        </p:txBody>
      </p:sp>
      <p:sp>
        <p:nvSpPr>
          <p:cNvPr id="1843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843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8868C4B0-4332-427D-9220-DFD2AB8A75C0}" type="slidenum">
              <a:rPr lang="en-US" sz="900" smtClean="0">
                <a:latin typeface="Arial Narrow" pitchFamily="34" charset="0"/>
              </a:rPr>
              <a:pPr algn="r"/>
              <a:t>18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3043238"/>
        </p:xfrm>
        <a:graphic>
          <a:graphicData uri="http://schemas.openxmlformats.org/presentationml/2006/ole">
            <p:oleObj spid="_x0000_s18434" name="Document" r:id="rId4" imgW="7321366" imgH="3054140" progId="Word.Document.8">
              <p:embed/>
            </p:oleObj>
          </a:graphicData>
        </a:graphic>
      </p:graphicFrame>
      <p:sp>
        <p:nvSpPr>
          <p:cNvPr id="18438" name="TextBox 5"/>
          <p:cNvSpPr txBox="1">
            <a:spLocks noChangeArrowheads="1"/>
          </p:cNvSpPr>
          <p:nvPr/>
        </p:nvSpPr>
        <p:spPr bwMode="auto">
          <a:xfrm>
            <a:off x="762000" y="5334000"/>
            <a:ext cx="5065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5"/>
              </a:rPr>
              <a:t>http://www.bkent.net/Doc/simple5.htm</a:t>
            </a:r>
            <a:r>
              <a:rPr 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C16</a:t>
            </a:r>
          </a:p>
        </p:txBody>
      </p:sp>
      <p:sp>
        <p:nvSpPr>
          <p:cNvPr id="1946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946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11263C38-E813-4630-B78F-0C940711D7F2}" type="slidenum">
              <a:rPr lang="en-US" sz="900" smtClean="0">
                <a:latin typeface="Arial Narrow" pitchFamily="34" charset="0"/>
              </a:rPr>
              <a:pPr algn="r"/>
              <a:t>19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914400" y="685800"/>
          <a:ext cx="7467600" cy="4606925"/>
        </p:xfrm>
        <a:graphic>
          <a:graphicData uri="http://schemas.openxmlformats.org/presentationml/2006/ole">
            <p:oleObj spid="_x0000_s19458" name="Document" r:id="rId4" imgW="7437390" imgH="4613317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C16</a:t>
            </a:r>
          </a:p>
        </p:txBody>
      </p:sp>
      <p:sp>
        <p:nvSpPr>
          <p:cNvPr id="205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05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53881E8F-A7EE-4036-8887-3E468358D857}" type="slidenum">
              <a:rPr lang="en-US" sz="900" smtClean="0">
                <a:latin typeface="Arial Narrow" pitchFamily="34" charset="0"/>
              </a:rPr>
              <a:pPr algn="r"/>
              <a:t>2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914400" y="685800"/>
          <a:ext cx="7467600" cy="3208338"/>
        </p:xfrm>
        <a:graphic>
          <a:graphicData uri="http://schemas.openxmlformats.org/presentationml/2006/ole">
            <p:oleObj spid="_x0000_s2050" name="Document" r:id="rId4" imgW="7437390" imgH="3209625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C16</a:t>
            </a:r>
          </a:p>
        </p:txBody>
      </p:sp>
      <p:sp>
        <p:nvSpPr>
          <p:cNvPr id="2048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048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86371E0D-ADCE-4E43-BD45-995C25E34CB1}" type="slidenum">
              <a:rPr lang="en-US" sz="900" smtClean="0">
                <a:latin typeface="Arial Narrow" pitchFamily="34" charset="0"/>
              </a:rPr>
              <a:pPr algn="r"/>
              <a:t>20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914400" y="685800"/>
          <a:ext cx="7467600" cy="877888"/>
        </p:xfrm>
        <a:graphic>
          <a:graphicData uri="http://schemas.openxmlformats.org/presentationml/2006/ole">
            <p:oleObj spid="_x0000_s20482" name="Document" r:id="rId4" imgW="7437390" imgH="882403" progId="Word.Document.8">
              <p:embed/>
            </p:oleObj>
          </a:graphicData>
        </a:graphic>
      </p:graphicFrame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914400" y="2667000"/>
          <a:ext cx="7315200" cy="914400"/>
        </p:xfrm>
        <a:graphic>
          <a:graphicData uri="http://schemas.openxmlformats.org/presentationml/2006/ole">
            <p:oleObj spid="_x0000_s20483" name="Document" r:id="rId5" imgW="7437390" imgH="924972" progId="Word.Document.8">
              <p:embed/>
            </p:oleObj>
          </a:graphicData>
        </a:graphic>
      </p:graphicFrame>
      <p:pic>
        <p:nvPicPr>
          <p:cNvPr id="20487" name="Picture 4" descr="Figure 16-10a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14400" y="1447800"/>
            <a:ext cx="52832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8" name="Picture 5" descr="Figure 16-07a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14400" y="3276600"/>
            <a:ext cx="74803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C16</a:t>
            </a:r>
          </a:p>
        </p:txBody>
      </p:sp>
      <p:sp>
        <p:nvSpPr>
          <p:cNvPr id="2150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150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DBDA07C2-4CB5-4823-8069-117C80D99906}" type="slidenum">
              <a:rPr lang="en-US" sz="900" smtClean="0">
                <a:latin typeface="Arial Narrow" pitchFamily="34" charset="0"/>
              </a:rPr>
              <a:pPr algn="r"/>
              <a:t>21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914400" y="685800"/>
          <a:ext cx="6315075" cy="628650"/>
        </p:xfrm>
        <a:graphic>
          <a:graphicData uri="http://schemas.openxmlformats.org/presentationml/2006/ole">
            <p:oleObj spid="_x0000_s21506" name="Document" r:id="rId4" imgW="6322196" imgH="625908" progId="Word.Document.8">
              <p:embed/>
            </p:oleObj>
          </a:graphicData>
        </a:graphic>
      </p:graphicFrame>
      <p:pic>
        <p:nvPicPr>
          <p:cNvPr id="21510" name="Picture 3" descr="Figure 16-07b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1143000"/>
            <a:ext cx="5027613" cy="233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C16</a:t>
            </a:r>
          </a:p>
        </p:txBody>
      </p:sp>
      <p:sp>
        <p:nvSpPr>
          <p:cNvPr id="2253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253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7DF60641-A25A-455C-8379-58A10D4430DD}" type="slidenum">
              <a:rPr lang="en-US" sz="900" smtClean="0">
                <a:latin typeface="Arial Narrow" pitchFamily="34" charset="0"/>
              </a:rPr>
              <a:pPr algn="r"/>
              <a:t>22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914400" y="685800"/>
          <a:ext cx="7315200" cy="885825"/>
        </p:xfrm>
        <a:graphic>
          <a:graphicData uri="http://schemas.openxmlformats.org/presentationml/2006/ole">
            <p:oleObj spid="_x0000_s22530" name="Document" r:id="rId4" imgW="7437390" imgH="896112" progId="Word.Document.8">
              <p:embed/>
            </p:oleObj>
          </a:graphicData>
        </a:graphic>
      </p:graphicFrame>
      <p:pic>
        <p:nvPicPr>
          <p:cNvPr id="22534" name="Picture 3" descr="Figure 16-11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1447800"/>
            <a:ext cx="6837363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C16</a:t>
            </a:r>
          </a:p>
        </p:txBody>
      </p:sp>
      <p:sp>
        <p:nvSpPr>
          <p:cNvPr id="2355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355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04532DFF-F5E2-4CCE-ACF7-270227D1370A}" type="slidenum">
              <a:rPr lang="en-US" sz="900" smtClean="0">
                <a:latin typeface="Arial Narrow" pitchFamily="34" charset="0"/>
              </a:rPr>
              <a:pPr algn="r"/>
              <a:t>23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914400" y="685800"/>
          <a:ext cx="7315200" cy="585788"/>
        </p:xfrm>
        <a:graphic>
          <a:graphicData uri="http://schemas.openxmlformats.org/presentationml/2006/ole">
            <p:oleObj spid="_x0000_s23554" name="Document" r:id="rId4" imgW="7437390" imgH="592357" progId="Word.Document.8">
              <p:embed/>
            </p:oleObj>
          </a:graphicData>
        </a:graphic>
      </p:graphicFrame>
      <p:pic>
        <p:nvPicPr>
          <p:cNvPr id="23558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1143000"/>
            <a:ext cx="6253163" cy="423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C16</a:t>
            </a:r>
          </a:p>
        </p:txBody>
      </p:sp>
      <p:sp>
        <p:nvSpPr>
          <p:cNvPr id="24581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458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B46ABEC6-3794-495A-B718-01C8AA6EE69B}" type="slidenum">
              <a:rPr lang="en-US" sz="900" smtClean="0">
                <a:latin typeface="Arial Narrow" pitchFamily="34" charset="0"/>
              </a:rPr>
              <a:pPr algn="r"/>
              <a:t>24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914400" y="685800"/>
          <a:ext cx="7315200" cy="642938"/>
        </p:xfrm>
        <a:graphic>
          <a:graphicData uri="http://schemas.openxmlformats.org/presentationml/2006/ole">
            <p:oleObj spid="_x0000_s24578" name="Document" r:id="rId4" imgW="7437390" imgH="650078" progId="Word.Document.8">
              <p:embed/>
            </p:oleObj>
          </a:graphicData>
        </a:graphic>
      </p:graphicFrame>
      <p:pic>
        <p:nvPicPr>
          <p:cNvPr id="24583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1143000"/>
            <a:ext cx="7029450" cy="255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4579" name="Object 4"/>
          <p:cNvGraphicFramePr>
            <a:graphicFrameLocks noChangeAspect="1"/>
          </p:cNvGraphicFramePr>
          <p:nvPr/>
        </p:nvGraphicFramePr>
        <p:xfrm>
          <a:off x="914400" y="3657600"/>
          <a:ext cx="7467600" cy="2624138"/>
        </p:xfrm>
        <a:graphic>
          <a:graphicData uri="http://schemas.openxmlformats.org/presentationml/2006/ole">
            <p:oleObj spid="_x0000_s24579" name="Document" r:id="rId6" imgW="7437390" imgH="2630976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C16</a:t>
            </a:r>
          </a:p>
        </p:txBody>
      </p:sp>
      <p:sp>
        <p:nvSpPr>
          <p:cNvPr id="2560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560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B9111BD0-5288-4F8A-99D4-E5E9368C0846}" type="slidenum">
              <a:rPr lang="en-US" sz="900" smtClean="0">
                <a:latin typeface="Arial Narrow" pitchFamily="34" charset="0"/>
              </a:rPr>
              <a:pPr algn="r"/>
              <a:t>25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914400" y="685800"/>
          <a:ext cx="7467600" cy="708025"/>
        </p:xfrm>
        <a:graphic>
          <a:graphicData uri="http://schemas.openxmlformats.org/presentationml/2006/ole">
            <p:oleObj spid="_x0000_s25602" name="Document" r:id="rId4" imgW="7437390" imgH="708159" progId="Word.Document.8">
              <p:embed/>
            </p:oleObj>
          </a:graphicData>
        </a:graphic>
      </p:graphicFrame>
      <p:pic>
        <p:nvPicPr>
          <p:cNvPr id="25606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1143000"/>
            <a:ext cx="72771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C16</a:t>
            </a:r>
          </a:p>
        </p:txBody>
      </p:sp>
      <p:sp>
        <p:nvSpPr>
          <p:cNvPr id="2662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662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5B3AFDC9-A53D-4AE2-B5C0-56C288B1AA87}" type="slidenum">
              <a:rPr lang="en-US" sz="900" smtClean="0">
                <a:latin typeface="Arial Narrow" pitchFamily="34" charset="0"/>
              </a:rPr>
              <a:pPr algn="r"/>
              <a:t>26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914400" y="685800"/>
          <a:ext cx="7467600" cy="722313"/>
        </p:xfrm>
        <a:graphic>
          <a:graphicData uri="http://schemas.openxmlformats.org/presentationml/2006/ole">
            <p:oleObj spid="_x0000_s26626" name="Document" r:id="rId4" imgW="7437390" imgH="721868" progId="Word.Document.8">
              <p:embed/>
            </p:oleObj>
          </a:graphicData>
        </a:graphic>
      </p:graphicFrame>
      <p:pic>
        <p:nvPicPr>
          <p:cNvPr id="26630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1143000"/>
            <a:ext cx="7732713" cy="444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C16</a:t>
            </a:r>
          </a:p>
        </p:txBody>
      </p:sp>
      <p:sp>
        <p:nvSpPr>
          <p:cNvPr id="2765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765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65C28483-CE2E-48CB-81BF-EC43D12779AD}" type="slidenum">
              <a:rPr lang="en-US" sz="900" smtClean="0">
                <a:latin typeface="Arial Narrow" pitchFamily="34" charset="0"/>
              </a:rPr>
              <a:pPr algn="r"/>
              <a:t>27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914400" y="685800"/>
          <a:ext cx="7467600" cy="4010025"/>
        </p:xfrm>
        <a:graphic>
          <a:graphicData uri="http://schemas.openxmlformats.org/presentationml/2006/ole">
            <p:oleObj spid="_x0000_s27650" name="Document" r:id="rId4" imgW="7437390" imgH="3990296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C16</a:t>
            </a:r>
          </a:p>
        </p:txBody>
      </p:sp>
      <p:sp>
        <p:nvSpPr>
          <p:cNvPr id="2867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867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D7AA6CCA-1B83-4FB4-B447-D8A747C266A4}" type="slidenum">
              <a:rPr lang="en-US" sz="900" smtClean="0">
                <a:latin typeface="Arial Narrow" pitchFamily="34" charset="0"/>
              </a:rPr>
              <a:pPr algn="r"/>
              <a:t>28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8674" name="Object 3"/>
          <p:cNvGraphicFramePr>
            <a:graphicFrameLocks noChangeAspect="1"/>
          </p:cNvGraphicFramePr>
          <p:nvPr/>
        </p:nvGraphicFramePr>
        <p:xfrm>
          <a:off x="914400" y="685800"/>
          <a:ext cx="7321550" cy="2352675"/>
        </p:xfrm>
        <a:graphic>
          <a:graphicData uri="http://schemas.openxmlformats.org/presentationml/2006/ole">
            <p:oleObj spid="_x0000_s28674" name="Document" r:id="rId4" imgW="7321366" imgH="2353045" progId="Word.Document.8">
              <p:embed/>
            </p:oleObj>
          </a:graphicData>
        </a:graphic>
      </p:graphicFrame>
      <p:graphicFrame>
        <p:nvGraphicFramePr>
          <p:cNvPr id="28675" name="Object 7">
            <a:hlinkClick r:id="rId5"/>
          </p:cNvPr>
          <p:cNvGraphicFramePr>
            <a:graphicFrameLocks noChangeAspect="1"/>
          </p:cNvGraphicFramePr>
          <p:nvPr/>
        </p:nvGraphicFramePr>
        <p:xfrm>
          <a:off x="914400" y="3048000"/>
          <a:ext cx="7321550" cy="1985963"/>
        </p:xfrm>
        <a:graphic>
          <a:graphicData uri="http://schemas.openxmlformats.org/presentationml/2006/ole">
            <p:oleObj spid="_x0000_s28675" name="Document" r:id="rId6" imgW="7321366" imgH="1985292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C16</a:t>
            </a:r>
          </a:p>
        </p:txBody>
      </p:sp>
      <p:sp>
        <p:nvSpPr>
          <p:cNvPr id="2970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970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6A3300DC-0971-46FE-BA0B-2149E9DB77BC}" type="slidenum">
              <a:rPr lang="en-US" sz="900" smtClean="0">
                <a:latin typeface="Arial Narrow" pitchFamily="34" charset="0"/>
              </a:rPr>
              <a:pPr algn="r"/>
              <a:t>29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914400" y="685800"/>
          <a:ext cx="7467600" cy="577850"/>
        </p:xfrm>
        <a:graphic>
          <a:graphicData uri="http://schemas.openxmlformats.org/presentationml/2006/ole">
            <p:oleObj spid="_x0000_s29698" name="Document" r:id="rId4" imgW="7437390" imgH="578288" progId="Word.Document.8">
              <p:embed/>
            </p:oleObj>
          </a:graphicData>
        </a:graphic>
      </p:graphicFrame>
      <p:pic>
        <p:nvPicPr>
          <p:cNvPr id="29702" name="Picture 3" descr="16-1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1219200"/>
            <a:ext cx="6819900" cy="485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C16</a:t>
            </a:r>
          </a:p>
        </p:txBody>
      </p:sp>
      <p:sp>
        <p:nvSpPr>
          <p:cNvPr id="307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307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DA9F46CC-2452-4E5A-B391-E960C1616C42}" type="slidenum">
              <a:rPr lang="en-US" sz="900" smtClean="0">
                <a:latin typeface="Arial Narrow" pitchFamily="34" charset="0"/>
              </a:rPr>
              <a:pPr algn="r"/>
              <a:t>3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4059238"/>
        </p:xfrm>
        <a:graphic>
          <a:graphicData uri="http://schemas.openxmlformats.org/presentationml/2006/ole">
            <p:oleObj spid="_x0000_s3074" name="Document" r:id="rId4" imgW="7321366" imgH="4068219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C16</a:t>
            </a:r>
          </a:p>
        </p:txBody>
      </p:sp>
      <p:sp>
        <p:nvSpPr>
          <p:cNvPr id="3072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3072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A7C3140B-251D-4120-AECB-DBBC4EE7CFA4}" type="slidenum">
              <a:rPr lang="en-US" sz="900" smtClean="0">
                <a:latin typeface="Arial Narrow" pitchFamily="34" charset="0"/>
              </a:rPr>
              <a:pPr algn="r"/>
              <a:t>30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914400" y="685800"/>
          <a:ext cx="7467600" cy="577850"/>
        </p:xfrm>
        <a:graphic>
          <a:graphicData uri="http://schemas.openxmlformats.org/presentationml/2006/ole">
            <p:oleObj spid="_x0000_s30722" name="Document" r:id="rId4" imgW="7437390" imgH="578288" progId="Word.Document.8">
              <p:embed/>
            </p:oleObj>
          </a:graphicData>
        </a:graphic>
      </p:graphicFrame>
      <p:pic>
        <p:nvPicPr>
          <p:cNvPr id="30726" name="Picture 3" descr="16-1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1143000"/>
            <a:ext cx="6477000" cy="502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C16</a:t>
            </a:r>
          </a:p>
        </p:txBody>
      </p:sp>
      <p:sp>
        <p:nvSpPr>
          <p:cNvPr id="410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410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BB7A79B2-3FE9-4B0C-9852-895411E586CD}" type="slidenum">
              <a:rPr lang="en-US" sz="900" smtClean="0">
                <a:latin typeface="Arial Narrow" pitchFamily="34" charset="0"/>
              </a:rPr>
              <a:pPr algn="r"/>
              <a:t>4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914400" y="685800"/>
          <a:ext cx="7467600" cy="1041400"/>
        </p:xfrm>
        <a:graphic>
          <a:graphicData uri="http://schemas.openxmlformats.org/presentationml/2006/ole">
            <p:oleObj spid="_x0000_s4098" name="Document" r:id="rId4" imgW="7437390" imgH="1041135" progId="Word.Document.8">
              <p:embed/>
            </p:oleObj>
          </a:graphicData>
        </a:graphic>
      </p:graphicFrame>
      <p:pic>
        <p:nvPicPr>
          <p:cNvPr id="4102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1447800"/>
            <a:ext cx="7073900" cy="332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C16</a:t>
            </a:r>
          </a:p>
        </p:txBody>
      </p:sp>
      <p:sp>
        <p:nvSpPr>
          <p:cNvPr id="512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512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70720E0B-34CC-4E69-9A8B-D2CD01824F1A}" type="slidenum">
              <a:rPr lang="en-US" sz="900" smtClean="0">
                <a:latin typeface="Arial Narrow" pitchFamily="34" charset="0"/>
              </a:rPr>
              <a:pPr algn="r"/>
              <a:t>5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2668588"/>
        </p:xfrm>
        <a:graphic>
          <a:graphicData uri="http://schemas.openxmlformats.org/presentationml/2006/ole">
            <p:oleObj spid="_x0000_s5122" name="Document" r:id="rId4" imgW="7321366" imgH="2680039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C16</a:t>
            </a:r>
          </a:p>
        </p:txBody>
      </p:sp>
      <p:sp>
        <p:nvSpPr>
          <p:cNvPr id="614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614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F2B00060-8906-457A-BCAE-A5FA0223AE70}" type="slidenum">
              <a:rPr lang="en-US" sz="900" smtClean="0">
                <a:latin typeface="Arial Narrow" pitchFamily="34" charset="0"/>
              </a:rPr>
              <a:pPr algn="r"/>
              <a:t>6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914400" y="685800"/>
          <a:ext cx="7315200" cy="885825"/>
        </p:xfrm>
        <a:graphic>
          <a:graphicData uri="http://schemas.openxmlformats.org/presentationml/2006/ole">
            <p:oleObj spid="_x0000_s6146" name="Document" r:id="rId4" imgW="7437390" imgH="896112" progId="Word.Document.8">
              <p:embed/>
            </p:oleObj>
          </a:graphicData>
        </a:graphic>
      </p:graphicFrame>
      <p:pic>
        <p:nvPicPr>
          <p:cNvPr id="6150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1524000"/>
            <a:ext cx="5765800" cy="433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C16</a:t>
            </a:r>
          </a:p>
        </p:txBody>
      </p:sp>
      <p:sp>
        <p:nvSpPr>
          <p:cNvPr id="717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717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008C3941-A49B-4CCB-86C4-A4324C9CE32B}" type="slidenum">
              <a:rPr lang="en-US" sz="900" smtClean="0">
                <a:latin typeface="Arial Narrow" pitchFamily="34" charset="0"/>
              </a:rPr>
              <a:pPr algn="r"/>
              <a:t>7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914400" y="685800"/>
          <a:ext cx="7321550" cy="2668588"/>
        </p:xfrm>
        <a:graphic>
          <a:graphicData uri="http://schemas.openxmlformats.org/presentationml/2006/ole">
            <p:oleObj spid="_x0000_s7170" name="Document" r:id="rId4" imgW="7321366" imgH="2680039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C16</a:t>
            </a:r>
          </a:p>
        </p:txBody>
      </p:sp>
      <p:sp>
        <p:nvSpPr>
          <p:cNvPr id="819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819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B0E0F3AF-05DA-4D81-8569-DE436451DCB0}" type="slidenum">
              <a:rPr lang="en-US" sz="900" smtClean="0">
                <a:latin typeface="Arial Narrow" pitchFamily="34" charset="0"/>
              </a:rPr>
              <a:pPr algn="r"/>
              <a:t>8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914400" y="685800"/>
          <a:ext cx="7315200" cy="542925"/>
        </p:xfrm>
        <a:graphic>
          <a:graphicData uri="http://schemas.openxmlformats.org/presentationml/2006/ole">
            <p:oleObj spid="_x0000_s8194" name="Document" r:id="rId4" imgW="7437390" imgH="549428" progId="Word.Document.8">
              <p:embed/>
            </p:oleObj>
          </a:graphicData>
        </a:graphic>
      </p:graphicFrame>
      <p:pic>
        <p:nvPicPr>
          <p:cNvPr id="8198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1295400"/>
            <a:ext cx="5943600" cy="214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C16</a:t>
            </a:r>
          </a:p>
        </p:txBody>
      </p:sp>
      <p:sp>
        <p:nvSpPr>
          <p:cNvPr id="922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922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2012763F-8C50-4E1D-9EBE-CE602B5D3463}" type="slidenum">
              <a:rPr lang="en-US" sz="900" smtClean="0">
                <a:latin typeface="Arial Narrow" pitchFamily="34" charset="0"/>
              </a:rPr>
              <a:pPr algn="r"/>
              <a:t>9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914400" y="685800"/>
          <a:ext cx="7315200" cy="1014413"/>
        </p:xfrm>
        <a:graphic>
          <a:graphicData uri="http://schemas.openxmlformats.org/presentationml/2006/ole">
            <p:oleObj spid="_x0000_s9218" name="Document" r:id="rId4" imgW="7437390" imgH="1025983" progId="Word.Document.8">
              <p:embed/>
            </p:oleObj>
          </a:graphicData>
        </a:graphic>
      </p:graphicFrame>
      <p:pic>
        <p:nvPicPr>
          <p:cNvPr id="9222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1676400"/>
            <a:ext cx="64008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1.3179"/>
  <p:tag name="PPTVERSION" val="12"/>
  <p:tag name="TPOS" val="2"/>
</p:tagLst>
</file>

<file path=ppt/theme/theme1.xml><?xml version="1.0" encoding="utf-8"?>
<a:theme xmlns:a="http://schemas.openxmlformats.org/drawingml/2006/main" name="1_Master slides">
  <a:themeElements>
    <a:clrScheme name="Master slid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Master slides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aster slid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slid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 slides</Template>
  <TotalTime>656</TotalTime>
  <Words>554</Words>
  <Application>Microsoft Office PowerPoint</Application>
  <PresentationFormat>On-screen Show (4:3)</PresentationFormat>
  <Paragraphs>123</Paragraphs>
  <Slides>30</Slides>
  <Notes>30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Times New Roman</vt:lpstr>
      <vt:lpstr>Arial</vt:lpstr>
      <vt:lpstr>Arial Narrow</vt:lpstr>
      <vt:lpstr>1_Master slides</vt:lpstr>
      <vt:lpstr>Microsoft Word Document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</vt:vector>
  </TitlesOfParts>
  <Company>Mike Murach &amp; Associates,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Judy Taylor</dc:creator>
  <cp:lastModifiedBy>ajkombol</cp:lastModifiedBy>
  <cp:revision>53</cp:revision>
  <dcterms:created xsi:type="dcterms:W3CDTF">2010-12-01T18:32:12Z</dcterms:created>
  <dcterms:modified xsi:type="dcterms:W3CDTF">2018-05-19T21:55:35Z</dcterms:modified>
</cp:coreProperties>
</file>