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custDataLst>
    <p:tags r:id="rId40"/>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E5030A-F63D-4F42-97EE-EB6E9A6F0D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48316EE-DACB-4CB8-B20B-E0CD0924204F}" type="slidenum">
              <a:rPr lang="en-US" smtClean="0"/>
              <a:pPr/>
              <a:t>1</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Murach's PHP and MySQL, C17</a:t>
            </a:r>
          </a:p>
        </p:txBody>
      </p:sp>
      <p:sp>
        <p:nvSpPr>
          <p:cNvPr id="3" name="Footer Placeholder 2"/>
          <p:cNvSpPr>
            <a:spLocks noGrp="1"/>
          </p:cNvSpPr>
          <p:nvPr>
            <p:ph type="ftr" sz="quarter" idx="11"/>
          </p:nvPr>
        </p:nvSpPr>
        <p:spPr/>
        <p:txBody>
          <a:bodyPr/>
          <a:lstStyle>
            <a:lvl1pPr>
              <a:defRPr/>
            </a:lvl1pPr>
          </a:lstStyle>
          <a:p>
            <a:pPr>
              <a:defRPr/>
            </a:pPr>
            <a:r>
              <a:rPr lang="en-US"/>
              <a:t>© 2010, Mike Murach &amp; Associates, Inc.</a:t>
            </a:r>
          </a:p>
        </p:txBody>
      </p:sp>
      <p:sp>
        <p:nvSpPr>
          <p:cNvPr id="4" name="Slide Number Placeholder 3"/>
          <p:cNvSpPr>
            <a:spLocks noGrp="1"/>
          </p:cNvSpPr>
          <p:nvPr>
            <p:ph type="sldNum" sz="quarter" idx="12"/>
          </p:nvPr>
        </p:nvSpPr>
        <p:spPr/>
        <p:txBody>
          <a:bodyPr/>
          <a:lstStyle>
            <a:lvl1pPr algn="l">
              <a:defRPr sz="1400">
                <a:latin typeface="Times New Roman" pitchFamily="18" charset="0"/>
              </a:defRPr>
            </a:lvl1pPr>
          </a:lstStyle>
          <a:p>
            <a:pPr>
              <a:defRPr/>
            </a:pPr>
            <a:endParaRPr lang="en-US"/>
          </a:p>
          <a:p>
            <a:pPr>
              <a:defRPr/>
            </a:pPr>
            <a:r>
              <a:rPr lang="en-US"/>
              <a:t>Slide </a:t>
            </a:r>
            <a:fld id="{C9B32431-3BD4-417C-8208-6FAD4457D2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1"/>
          <p:cNvSpPr>
            <a:spLocks noGrp="1"/>
          </p:cNvSpPr>
          <p:nvPr>
            <p:ph type="dt" sz="half" idx="2"/>
          </p:nvPr>
        </p:nvSpPr>
        <p:spPr bwMode="auto">
          <a:xfrm>
            <a:off x="762000" y="6248400"/>
            <a:ext cx="1981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900">
                <a:latin typeface="Arial Narrow" pitchFamily="34" charset="0"/>
              </a:defRPr>
            </a:lvl1pPr>
          </a:lstStyle>
          <a:p>
            <a:pPr>
              <a:defRPr/>
            </a:pPr>
            <a:r>
              <a:rPr lang="en-US"/>
              <a:t>Murach's PHP and MySQL, C17</a:t>
            </a:r>
          </a:p>
        </p:txBody>
      </p:sp>
      <p:sp>
        <p:nvSpPr>
          <p:cNvPr id="8" name="Footer Placeholder 2"/>
          <p:cNvSpPr>
            <a:spLocks noGrp="1"/>
          </p:cNvSpPr>
          <p:nvPr>
            <p:ph type="ftr" sz="quarter" idx="3"/>
          </p:nvPr>
        </p:nvSpPr>
        <p:spPr bwMode="auto">
          <a:xfrm>
            <a:off x="2895600" y="6248400"/>
            <a:ext cx="33528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900">
                <a:latin typeface="Arial Narrow" pitchFamily="34" charset="0"/>
              </a:defRPr>
            </a:lvl1pPr>
          </a:lstStyle>
          <a:p>
            <a:pPr>
              <a:defRPr/>
            </a:pPr>
            <a:r>
              <a:rPr lang="en-US"/>
              <a:t>© 2010, Mike Murach &amp; Associates, Inc.</a:t>
            </a:r>
          </a:p>
        </p:txBody>
      </p:sp>
      <p:sp>
        <p:nvSpPr>
          <p:cNvPr id="9" name="Slide Number Placeholder 3"/>
          <p:cNvSpPr>
            <a:spLocks noGrp="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latin typeface="Arial Narrow" pitchFamily="34" charset="0"/>
              </a:defRPr>
            </a:lvl1pPr>
          </a:lstStyle>
          <a:p>
            <a:pPr>
              <a:defRPr/>
            </a:pPr>
            <a:endParaRPr lang="en-US"/>
          </a:p>
          <a:p>
            <a:pPr>
              <a:defRPr/>
            </a:pPr>
            <a:r>
              <a:rPr lang="en-US"/>
              <a:t>Slide </a:t>
            </a:r>
            <a:fld id="{87DEF84C-59CE-4E7D-95B5-46F006C030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Microsoft_Office_Word_97_-_2003_Document10.doc"/></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Microsoft_Office_Word_97_-_2003_Document11.doc"/></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Microsoft_Office_Word_97_-_2003_Document12.doc"/></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Microsoft_Office_Word_97_-_2003_Document13.doc"/></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Microsoft_Office_Word_97_-_2003_Document14.doc"/></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oleObject" Target="../embeddings/Microsoft_Office_Word_97_-_2003_Document15.doc"/></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oleObject" Target="../embeddings/Microsoft_Office_Word_97_-_2003_Document16.doc"/></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Microsoft_Office_Word_97_-_2003_Document17.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Microsoft_Office_Word_97_-_2003_Document18.doc"/></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Microsoft_Office_Word_97_-_2003_Document19.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Microsoft_Office_Word_97_-_2003_Document20.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21.vml"/><Relationship Id="rId4" Type="http://schemas.openxmlformats.org/officeDocument/2006/relationships/oleObject" Target="../embeddings/Microsoft_Office_Word_97_-_2003_Document21.doc"/></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22.vml"/><Relationship Id="rId4" Type="http://schemas.openxmlformats.org/officeDocument/2006/relationships/oleObject" Target="../embeddings/Microsoft_Office_Word_97_-_2003_Document22.doc"/></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oleObject" Target="../embeddings/Microsoft_Office_Word_97_-_2003_Document23.doc"/></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24.vml"/><Relationship Id="rId5" Type="http://schemas.openxmlformats.org/officeDocument/2006/relationships/image" Target="../media/image25.png"/><Relationship Id="rId4" Type="http://schemas.openxmlformats.org/officeDocument/2006/relationships/oleObject" Target="../embeddings/Microsoft_Office_Word_97_-_2003_Document24.doc"/></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25.vml"/><Relationship Id="rId5" Type="http://schemas.openxmlformats.org/officeDocument/2006/relationships/image" Target="../media/image27.png"/><Relationship Id="rId4" Type="http://schemas.openxmlformats.org/officeDocument/2006/relationships/oleObject" Target="../embeddings/Microsoft_Office_Word_97_-_2003_Document25.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vmlDrawing" Target="../drawings/vmlDrawing26.vml"/><Relationship Id="rId6" Type="http://schemas.openxmlformats.org/officeDocument/2006/relationships/oleObject" Target="../embeddings/Microsoft_Office_Word_97_-_2003_Document27.doc"/><Relationship Id="rId5" Type="http://schemas.openxmlformats.org/officeDocument/2006/relationships/image" Target="../media/image30.png"/><Relationship Id="rId4" Type="http://schemas.openxmlformats.org/officeDocument/2006/relationships/oleObject" Target="../embeddings/Microsoft_Office_Word_97_-_2003_Document26.doc"/></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27.vml"/><Relationship Id="rId5" Type="http://schemas.openxmlformats.org/officeDocument/2006/relationships/image" Target="../media/image32.png"/><Relationship Id="rId4" Type="http://schemas.openxmlformats.org/officeDocument/2006/relationships/oleObject" Target="../embeddings/Microsoft_Office_Word_97_-_2003_Document28.doc"/></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28.vml"/><Relationship Id="rId4" Type="http://schemas.openxmlformats.org/officeDocument/2006/relationships/oleObject" Target="../embeddings/Microsoft_Office_Word_97_-_2003_Document29.doc"/></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29.vml"/><Relationship Id="rId4" Type="http://schemas.openxmlformats.org/officeDocument/2006/relationships/oleObject" Target="../embeddings/Microsoft_Office_Word_97_-_2003_Document30.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vmlDrawing" Target="../drawings/vmlDrawing30.vml"/><Relationship Id="rId5" Type="http://schemas.openxmlformats.org/officeDocument/2006/relationships/image" Target="../media/image36.png"/><Relationship Id="rId4" Type="http://schemas.openxmlformats.org/officeDocument/2006/relationships/oleObject" Target="../embeddings/Microsoft_Office_Word_97_-_2003_Document31.doc"/></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31.vml"/><Relationship Id="rId4" Type="http://schemas.openxmlformats.org/officeDocument/2006/relationships/oleObject" Target="../embeddings/Microsoft_Office_Word_97_-_2003_Document32.doc"/></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mlDrawing" Target="../drawings/vmlDrawing32.vml"/><Relationship Id="rId4" Type="http://schemas.openxmlformats.org/officeDocument/2006/relationships/oleObject" Target="../embeddings/Microsoft_Office_Word_97_-_2003_Document33.doc"/></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vmlDrawing" Target="../drawings/vmlDrawing33.vml"/><Relationship Id="rId4" Type="http://schemas.openxmlformats.org/officeDocument/2006/relationships/oleObject" Target="../embeddings/Microsoft_Office_Word_97_-_2003_Document34.doc"/></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vmlDrawing" Target="../drawings/vmlDrawing34.vml"/><Relationship Id="rId4" Type="http://schemas.openxmlformats.org/officeDocument/2006/relationships/oleObject" Target="../embeddings/Microsoft_Office_Word_97_-_2003_Document35.doc"/></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vmlDrawing" Target="../drawings/vmlDrawing35.vml"/><Relationship Id="rId4" Type="http://schemas.openxmlformats.org/officeDocument/2006/relationships/oleObject" Target="../embeddings/Microsoft_Office_Word_97_-_2003_Document36.doc"/></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vmlDrawing" Target="../drawings/vmlDrawing36.vml"/><Relationship Id="rId4" Type="http://schemas.openxmlformats.org/officeDocument/2006/relationships/oleObject" Target="../embeddings/Microsoft_Office_Word_97_-_2003_Document37.doc"/></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37.vml"/><Relationship Id="rId4" Type="http://schemas.openxmlformats.org/officeDocument/2006/relationships/oleObject" Target="../embeddings/Microsoft_Office_Word_97_-_2003_Document38.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hyperlink" Target="http://dev.mysql.com/doc/refman/5.6/en/numeric-types.html#integer-types" TargetMode="External"/><Relationship Id="rId4" Type="http://schemas.openxmlformats.org/officeDocument/2006/relationships/oleObject" Target="../embeddings/Microsoft_Office_Word_97_-_2003_Document5.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Microsoft_Office_Word_97_-_2003_Document7.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Microsoft_Office_Word_97_-_2003_Document8.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Microsoft_Office_Word_97_-_2003_Document9.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r>
              <a:rPr lang="en-US" smtClean="0"/>
              <a:t>Murach's PHP and MySQL, C17</a:t>
            </a:r>
          </a:p>
        </p:txBody>
      </p:sp>
      <p:sp>
        <p:nvSpPr>
          <p:cNvPr id="1028" name="Footer Placeholder 2"/>
          <p:cNvSpPr>
            <a:spLocks noGrp="1"/>
          </p:cNvSpPr>
          <p:nvPr>
            <p:ph type="ftr" sz="quarter" idx="11"/>
          </p:nvPr>
        </p:nvSpPr>
        <p:spPr>
          <a:noFill/>
        </p:spPr>
        <p:txBody>
          <a:bodyPr/>
          <a:lstStyle/>
          <a:p>
            <a:r>
              <a:rPr lang="en-US" smtClean="0"/>
              <a:t>© 2010, Mike Murach &amp; Associates, Inc.</a:t>
            </a:r>
          </a:p>
        </p:txBody>
      </p:sp>
      <p:sp>
        <p:nvSpPr>
          <p:cNvPr id="102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1C28DFE2-EE53-4E33-9868-6B3CAC4C68A2}" type="slidenum">
              <a:rPr lang="en-US" sz="900" smtClean="0">
                <a:latin typeface="Arial Narrow" pitchFamily="34" charset="0"/>
              </a:rPr>
              <a:pPr algn="r"/>
              <a:t>1</a:t>
            </a:fld>
            <a:endParaRPr lang="en-US" sz="900" smtClean="0">
              <a:latin typeface="Arial Narrow" pitchFamily="34" charset="0"/>
            </a:endParaRPr>
          </a:p>
        </p:txBody>
      </p:sp>
      <p:graphicFrame>
        <p:nvGraphicFramePr>
          <p:cNvPr id="1026" name="Object 6"/>
          <p:cNvGraphicFramePr>
            <a:graphicFrameLocks noChangeAspect="1"/>
          </p:cNvGraphicFramePr>
          <p:nvPr/>
        </p:nvGraphicFramePr>
        <p:xfrm>
          <a:off x="990600" y="2133600"/>
          <a:ext cx="7315200" cy="3028950"/>
        </p:xfrm>
        <a:graphic>
          <a:graphicData uri="http://schemas.openxmlformats.org/presentationml/2006/ole">
            <p:oleObj spid="_x0000_s1026" name="Document" r:id="rId4" imgW="7437390" imgH="3064602"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1"/>
          <p:cNvSpPr>
            <a:spLocks noGrp="1"/>
          </p:cNvSpPr>
          <p:nvPr>
            <p:ph type="dt" sz="quarter" idx="10"/>
          </p:nvPr>
        </p:nvSpPr>
        <p:spPr>
          <a:noFill/>
        </p:spPr>
        <p:txBody>
          <a:bodyPr/>
          <a:lstStyle/>
          <a:p>
            <a:r>
              <a:rPr lang="en-US" smtClean="0"/>
              <a:t>Murach's PHP and MySQL, C17</a:t>
            </a:r>
          </a:p>
        </p:txBody>
      </p:sp>
      <p:sp>
        <p:nvSpPr>
          <p:cNvPr id="10244" name="Footer Placeholder 2"/>
          <p:cNvSpPr>
            <a:spLocks noGrp="1"/>
          </p:cNvSpPr>
          <p:nvPr>
            <p:ph type="ftr" sz="quarter" idx="11"/>
          </p:nvPr>
        </p:nvSpPr>
        <p:spPr>
          <a:noFill/>
        </p:spPr>
        <p:txBody>
          <a:bodyPr/>
          <a:lstStyle/>
          <a:p>
            <a:r>
              <a:rPr lang="en-US" smtClean="0"/>
              <a:t>© 2010, Mike Murach &amp; Associates, Inc.</a:t>
            </a:r>
          </a:p>
        </p:txBody>
      </p:sp>
      <p:sp>
        <p:nvSpPr>
          <p:cNvPr id="1024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7427007-DB91-4000-9739-DEA127C931BD}" type="slidenum">
              <a:rPr lang="en-US" sz="900" smtClean="0">
                <a:latin typeface="Arial Narrow" pitchFamily="34" charset="0"/>
              </a:rPr>
              <a:pPr algn="r"/>
              <a:t>10</a:t>
            </a:fld>
            <a:endParaRPr lang="en-US" sz="900" smtClean="0">
              <a:latin typeface="Arial Narrow" pitchFamily="34" charset="0"/>
            </a:endParaRPr>
          </a:p>
        </p:txBody>
      </p:sp>
      <p:graphicFrame>
        <p:nvGraphicFramePr>
          <p:cNvPr id="10242" name="Object 2"/>
          <p:cNvGraphicFramePr>
            <a:graphicFrameLocks noChangeAspect="1"/>
          </p:cNvGraphicFramePr>
          <p:nvPr/>
        </p:nvGraphicFramePr>
        <p:xfrm>
          <a:off x="914400" y="685800"/>
          <a:ext cx="7321550" cy="2617788"/>
        </p:xfrm>
        <a:graphic>
          <a:graphicData uri="http://schemas.openxmlformats.org/presentationml/2006/ole">
            <p:oleObj spid="_x0000_s10242" name="Document" r:id="rId4" imgW="7321366" imgH="2623400"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1"/>
          <p:cNvSpPr>
            <a:spLocks noGrp="1"/>
          </p:cNvSpPr>
          <p:nvPr>
            <p:ph type="dt" sz="quarter" idx="10"/>
          </p:nvPr>
        </p:nvSpPr>
        <p:spPr>
          <a:noFill/>
        </p:spPr>
        <p:txBody>
          <a:bodyPr/>
          <a:lstStyle/>
          <a:p>
            <a:r>
              <a:rPr lang="en-US" smtClean="0"/>
              <a:t>Murach's PHP and MySQL, C17</a:t>
            </a:r>
          </a:p>
        </p:txBody>
      </p:sp>
      <p:sp>
        <p:nvSpPr>
          <p:cNvPr id="11268" name="Footer Placeholder 2"/>
          <p:cNvSpPr>
            <a:spLocks noGrp="1"/>
          </p:cNvSpPr>
          <p:nvPr>
            <p:ph type="ftr" sz="quarter" idx="11"/>
          </p:nvPr>
        </p:nvSpPr>
        <p:spPr>
          <a:noFill/>
        </p:spPr>
        <p:txBody>
          <a:bodyPr/>
          <a:lstStyle/>
          <a:p>
            <a:r>
              <a:rPr lang="en-US" smtClean="0"/>
              <a:t>© 2010, Mike Murach &amp; Associates, Inc.</a:t>
            </a:r>
          </a:p>
        </p:txBody>
      </p:sp>
      <p:sp>
        <p:nvSpPr>
          <p:cNvPr id="1126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3DAB21D-C8B4-445E-ADCC-74EDB21F173B}" type="slidenum">
              <a:rPr lang="en-US" sz="900" smtClean="0">
                <a:latin typeface="Arial Narrow" pitchFamily="34" charset="0"/>
              </a:rPr>
              <a:pPr algn="r"/>
              <a:t>11</a:t>
            </a:fld>
            <a:endParaRPr lang="en-US" sz="900" smtClean="0">
              <a:latin typeface="Arial Narrow" pitchFamily="34" charset="0"/>
            </a:endParaRPr>
          </a:p>
        </p:txBody>
      </p:sp>
      <p:graphicFrame>
        <p:nvGraphicFramePr>
          <p:cNvPr id="11266" name="Object 2"/>
          <p:cNvGraphicFramePr>
            <a:graphicFrameLocks noChangeAspect="1"/>
          </p:cNvGraphicFramePr>
          <p:nvPr/>
        </p:nvGraphicFramePr>
        <p:xfrm>
          <a:off x="914400" y="685800"/>
          <a:ext cx="7321550" cy="5180013"/>
        </p:xfrm>
        <a:graphic>
          <a:graphicData uri="http://schemas.openxmlformats.org/presentationml/2006/ole">
            <p:oleObj spid="_x0000_s11266" name="Document" r:id="rId4" imgW="7321366" imgH="5190523" progId="Word.Documen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Date Placeholder 1"/>
          <p:cNvSpPr>
            <a:spLocks noGrp="1"/>
          </p:cNvSpPr>
          <p:nvPr>
            <p:ph type="dt" sz="quarter" idx="10"/>
          </p:nvPr>
        </p:nvSpPr>
        <p:spPr>
          <a:noFill/>
        </p:spPr>
        <p:txBody>
          <a:bodyPr/>
          <a:lstStyle/>
          <a:p>
            <a:r>
              <a:rPr lang="en-US" smtClean="0"/>
              <a:t>Murach's PHP and MySQL, C17</a:t>
            </a:r>
          </a:p>
        </p:txBody>
      </p:sp>
      <p:sp>
        <p:nvSpPr>
          <p:cNvPr id="12292" name="Footer Placeholder 2"/>
          <p:cNvSpPr>
            <a:spLocks noGrp="1"/>
          </p:cNvSpPr>
          <p:nvPr>
            <p:ph type="ftr" sz="quarter" idx="11"/>
          </p:nvPr>
        </p:nvSpPr>
        <p:spPr>
          <a:noFill/>
        </p:spPr>
        <p:txBody>
          <a:bodyPr/>
          <a:lstStyle/>
          <a:p>
            <a:r>
              <a:rPr lang="en-US" smtClean="0"/>
              <a:t>© 2010, Mike Murach &amp; Associates, Inc.</a:t>
            </a:r>
          </a:p>
        </p:txBody>
      </p:sp>
      <p:sp>
        <p:nvSpPr>
          <p:cNvPr id="1229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BDDD101B-37AF-42DC-A357-7741FAE05116}" type="slidenum">
              <a:rPr lang="en-US" sz="900" smtClean="0">
                <a:latin typeface="Arial Narrow" pitchFamily="34" charset="0"/>
              </a:rPr>
              <a:pPr algn="r"/>
              <a:t>12</a:t>
            </a:fld>
            <a:endParaRPr lang="en-US" sz="900" smtClean="0">
              <a:latin typeface="Arial Narrow" pitchFamily="34" charset="0"/>
            </a:endParaRPr>
          </a:p>
        </p:txBody>
      </p:sp>
      <p:graphicFrame>
        <p:nvGraphicFramePr>
          <p:cNvPr id="12290" name="Object 2"/>
          <p:cNvGraphicFramePr>
            <a:graphicFrameLocks noChangeAspect="1"/>
          </p:cNvGraphicFramePr>
          <p:nvPr/>
        </p:nvGraphicFramePr>
        <p:xfrm>
          <a:off x="914400" y="685800"/>
          <a:ext cx="7321550" cy="5200650"/>
        </p:xfrm>
        <a:graphic>
          <a:graphicData uri="http://schemas.openxmlformats.org/presentationml/2006/ole">
            <p:oleObj spid="_x0000_s12290" name="Document" r:id="rId4" imgW="7313400" imgH="5203150"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1"/>
          <p:cNvSpPr>
            <a:spLocks noGrp="1"/>
          </p:cNvSpPr>
          <p:nvPr>
            <p:ph type="dt" sz="quarter" idx="10"/>
          </p:nvPr>
        </p:nvSpPr>
        <p:spPr>
          <a:noFill/>
        </p:spPr>
        <p:txBody>
          <a:bodyPr/>
          <a:lstStyle/>
          <a:p>
            <a:r>
              <a:rPr lang="en-US" smtClean="0"/>
              <a:t>Murach's PHP and MySQL, C17</a:t>
            </a:r>
          </a:p>
        </p:txBody>
      </p:sp>
      <p:sp>
        <p:nvSpPr>
          <p:cNvPr id="13316" name="Footer Placeholder 2"/>
          <p:cNvSpPr>
            <a:spLocks noGrp="1"/>
          </p:cNvSpPr>
          <p:nvPr>
            <p:ph type="ftr" sz="quarter" idx="11"/>
          </p:nvPr>
        </p:nvSpPr>
        <p:spPr>
          <a:noFill/>
        </p:spPr>
        <p:txBody>
          <a:bodyPr/>
          <a:lstStyle/>
          <a:p>
            <a:r>
              <a:rPr lang="en-US" smtClean="0"/>
              <a:t>© 2010, Mike Murach &amp; Associates, Inc.</a:t>
            </a:r>
          </a:p>
        </p:txBody>
      </p:sp>
      <p:sp>
        <p:nvSpPr>
          <p:cNvPr id="1331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C4A3EA99-B7A0-40DE-8865-C122C8854189}" type="slidenum">
              <a:rPr lang="en-US" sz="900" smtClean="0">
                <a:latin typeface="Arial Narrow" pitchFamily="34" charset="0"/>
              </a:rPr>
              <a:pPr algn="r"/>
              <a:t>13</a:t>
            </a:fld>
            <a:endParaRPr lang="en-US" sz="900" smtClean="0">
              <a:latin typeface="Arial Narrow" pitchFamily="34" charset="0"/>
            </a:endParaRPr>
          </a:p>
        </p:txBody>
      </p:sp>
      <p:graphicFrame>
        <p:nvGraphicFramePr>
          <p:cNvPr id="13314" name="Object 2"/>
          <p:cNvGraphicFramePr>
            <a:graphicFrameLocks noChangeAspect="1"/>
          </p:cNvGraphicFramePr>
          <p:nvPr/>
        </p:nvGraphicFramePr>
        <p:xfrm>
          <a:off x="914400" y="685800"/>
          <a:ext cx="7380288" cy="3124200"/>
        </p:xfrm>
        <a:graphic>
          <a:graphicData uri="http://schemas.openxmlformats.org/presentationml/2006/ole">
            <p:oleObj spid="_x0000_s13314" name="Document" r:id="rId4" imgW="7429292" imgH="3158398" progId="Word.Document.8">
              <p:embed/>
            </p:oleObj>
          </a:graphicData>
        </a:graphic>
      </p:graphicFrame>
      <p:sp>
        <p:nvSpPr>
          <p:cNvPr id="13318" name="TextBox 5"/>
          <p:cNvSpPr txBox="1">
            <a:spLocks noChangeArrowheads="1"/>
          </p:cNvSpPr>
          <p:nvPr/>
        </p:nvSpPr>
        <p:spPr bwMode="auto">
          <a:xfrm>
            <a:off x="914400" y="4267200"/>
            <a:ext cx="7391400" cy="1938338"/>
          </a:xfrm>
          <a:prstGeom prst="rect">
            <a:avLst/>
          </a:prstGeom>
          <a:noFill/>
          <a:ln w="9525">
            <a:noFill/>
            <a:miter lim="800000"/>
            <a:headEnd/>
            <a:tailEnd/>
          </a:ln>
        </p:spPr>
        <p:txBody>
          <a:bodyPr>
            <a:spAutoFit/>
          </a:bodyPr>
          <a:lstStyle/>
          <a:p>
            <a:r>
              <a:rPr lang="en-US" sz="2000">
                <a:solidFill>
                  <a:srgbClr val="7030A0"/>
                </a:solidFill>
              </a:rPr>
              <a:t>AJK Note: In general, any developer should NEVER touch a production database (or code for that matter).  The developer should thoroughly test the application, then pass it on to the production system administrators.  They should then thoroughly test the application before installing it.  The same is true for any changes to the database structure and tuning.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1"/>
          <p:cNvSpPr>
            <a:spLocks noGrp="1"/>
          </p:cNvSpPr>
          <p:nvPr>
            <p:ph type="dt" sz="quarter" idx="10"/>
          </p:nvPr>
        </p:nvSpPr>
        <p:spPr>
          <a:noFill/>
        </p:spPr>
        <p:txBody>
          <a:bodyPr/>
          <a:lstStyle/>
          <a:p>
            <a:r>
              <a:rPr lang="en-US" smtClean="0"/>
              <a:t>Murach's PHP and MySQL, C17</a:t>
            </a:r>
          </a:p>
        </p:txBody>
      </p:sp>
      <p:sp>
        <p:nvSpPr>
          <p:cNvPr id="14340" name="Footer Placeholder 2"/>
          <p:cNvSpPr>
            <a:spLocks noGrp="1"/>
          </p:cNvSpPr>
          <p:nvPr>
            <p:ph type="ftr" sz="quarter" idx="11"/>
          </p:nvPr>
        </p:nvSpPr>
        <p:spPr>
          <a:noFill/>
        </p:spPr>
        <p:txBody>
          <a:bodyPr/>
          <a:lstStyle/>
          <a:p>
            <a:r>
              <a:rPr lang="en-US" smtClean="0"/>
              <a:t>© 2010, Mike Murach &amp; Associates, Inc.</a:t>
            </a:r>
          </a:p>
        </p:txBody>
      </p:sp>
      <p:sp>
        <p:nvSpPr>
          <p:cNvPr id="1434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BC2F30B3-EBE8-4B84-94C4-3087E9F2E663}" type="slidenum">
              <a:rPr lang="en-US" sz="900" smtClean="0">
                <a:latin typeface="Arial Narrow" pitchFamily="34" charset="0"/>
              </a:rPr>
              <a:pPr algn="r"/>
              <a:t>14</a:t>
            </a:fld>
            <a:endParaRPr lang="en-US" sz="900" smtClean="0">
              <a:latin typeface="Arial Narrow" pitchFamily="34" charset="0"/>
            </a:endParaRPr>
          </a:p>
        </p:txBody>
      </p:sp>
      <p:graphicFrame>
        <p:nvGraphicFramePr>
          <p:cNvPr id="14338" name="Object 3"/>
          <p:cNvGraphicFramePr>
            <a:graphicFrameLocks noChangeAspect="1"/>
          </p:cNvGraphicFramePr>
          <p:nvPr/>
        </p:nvGraphicFramePr>
        <p:xfrm>
          <a:off x="914400" y="685800"/>
          <a:ext cx="7321550" cy="5365750"/>
        </p:xfrm>
        <a:graphic>
          <a:graphicData uri="http://schemas.openxmlformats.org/presentationml/2006/ole">
            <p:oleObj spid="_x0000_s14338" name="Document" r:id="rId4" imgW="7321366" imgH="5377033"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1"/>
          <p:cNvSpPr>
            <a:spLocks noGrp="1"/>
          </p:cNvSpPr>
          <p:nvPr>
            <p:ph type="dt" sz="quarter" idx="10"/>
          </p:nvPr>
        </p:nvSpPr>
        <p:spPr>
          <a:noFill/>
        </p:spPr>
        <p:txBody>
          <a:bodyPr/>
          <a:lstStyle/>
          <a:p>
            <a:r>
              <a:rPr lang="en-US" smtClean="0"/>
              <a:t>Murach's PHP and MySQL, C17</a:t>
            </a:r>
          </a:p>
        </p:txBody>
      </p:sp>
      <p:sp>
        <p:nvSpPr>
          <p:cNvPr id="15364" name="Footer Placeholder 2"/>
          <p:cNvSpPr>
            <a:spLocks noGrp="1"/>
          </p:cNvSpPr>
          <p:nvPr>
            <p:ph type="ftr" sz="quarter" idx="11"/>
          </p:nvPr>
        </p:nvSpPr>
        <p:spPr>
          <a:noFill/>
        </p:spPr>
        <p:txBody>
          <a:bodyPr/>
          <a:lstStyle/>
          <a:p>
            <a:r>
              <a:rPr lang="en-US" smtClean="0"/>
              <a:t>© 2010, Mike Murach &amp; Associates, Inc.</a:t>
            </a:r>
          </a:p>
        </p:txBody>
      </p:sp>
      <p:sp>
        <p:nvSpPr>
          <p:cNvPr id="1536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48B02B61-A7E9-4227-9149-F9BAFA0A6B3F}" type="slidenum">
              <a:rPr lang="en-US" sz="900" smtClean="0">
                <a:latin typeface="Arial Narrow" pitchFamily="34" charset="0"/>
              </a:rPr>
              <a:pPr algn="r"/>
              <a:t>15</a:t>
            </a:fld>
            <a:endParaRPr lang="en-US" sz="900" smtClean="0">
              <a:latin typeface="Arial Narrow" pitchFamily="34" charset="0"/>
            </a:endParaRPr>
          </a:p>
        </p:txBody>
      </p:sp>
      <p:graphicFrame>
        <p:nvGraphicFramePr>
          <p:cNvPr id="15362" name="Object 2"/>
          <p:cNvGraphicFramePr>
            <a:graphicFrameLocks noChangeAspect="1"/>
          </p:cNvGraphicFramePr>
          <p:nvPr/>
        </p:nvGraphicFramePr>
        <p:xfrm>
          <a:off x="914400" y="685800"/>
          <a:ext cx="7321550" cy="3429000"/>
        </p:xfrm>
        <a:graphic>
          <a:graphicData uri="http://schemas.openxmlformats.org/presentationml/2006/ole">
            <p:oleObj spid="_x0000_s15362" name="Document" r:id="rId4" imgW="7321366" imgH="3435818" progId="Word.Documen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ate Placeholder 1"/>
          <p:cNvSpPr>
            <a:spLocks noGrp="1"/>
          </p:cNvSpPr>
          <p:nvPr>
            <p:ph type="dt" sz="quarter" idx="10"/>
          </p:nvPr>
        </p:nvSpPr>
        <p:spPr>
          <a:noFill/>
        </p:spPr>
        <p:txBody>
          <a:bodyPr/>
          <a:lstStyle/>
          <a:p>
            <a:r>
              <a:rPr lang="en-US" smtClean="0"/>
              <a:t>Murach's PHP and MySQL, C17</a:t>
            </a:r>
          </a:p>
        </p:txBody>
      </p:sp>
      <p:sp>
        <p:nvSpPr>
          <p:cNvPr id="16388" name="Footer Placeholder 2"/>
          <p:cNvSpPr>
            <a:spLocks noGrp="1"/>
          </p:cNvSpPr>
          <p:nvPr>
            <p:ph type="ftr" sz="quarter" idx="11"/>
          </p:nvPr>
        </p:nvSpPr>
        <p:spPr>
          <a:noFill/>
        </p:spPr>
        <p:txBody>
          <a:bodyPr/>
          <a:lstStyle/>
          <a:p>
            <a:r>
              <a:rPr lang="en-US" smtClean="0"/>
              <a:t>© 2010, Mike Murach &amp; Associates, Inc.</a:t>
            </a:r>
          </a:p>
        </p:txBody>
      </p:sp>
      <p:sp>
        <p:nvSpPr>
          <p:cNvPr id="1638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FD0A319-63F1-40B1-8236-8C8692661FB1}" type="slidenum">
              <a:rPr lang="en-US" sz="900" smtClean="0">
                <a:latin typeface="Arial Narrow" pitchFamily="34" charset="0"/>
              </a:rPr>
              <a:pPr algn="r"/>
              <a:t>16</a:t>
            </a:fld>
            <a:endParaRPr lang="en-US" sz="900" smtClean="0">
              <a:latin typeface="Arial Narrow" pitchFamily="34" charset="0"/>
            </a:endParaRPr>
          </a:p>
        </p:txBody>
      </p:sp>
      <p:graphicFrame>
        <p:nvGraphicFramePr>
          <p:cNvPr id="16386" name="Object 2"/>
          <p:cNvGraphicFramePr>
            <a:graphicFrameLocks noChangeAspect="1"/>
          </p:cNvGraphicFramePr>
          <p:nvPr/>
        </p:nvGraphicFramePr>
        <p:xfrm>
          <a:off x="914400" y="685800"/>
          <a:ext cx="7467600" cy="5083175"/>
        </p:xfrm>
        <a:graphic>
          <a:graphicData uri="http://schemas.openxmlformats.org/presentationml/2006/ole">
            <p:oleObj spid="_x0000_s16386" name="Document" r:id="rId4" imgW="7437390" imgH="5089873" progId="Word.Documen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1"/>
          <p:cNvSpPr>
            <a:spLocks noGrp="1"/>
          </p:cNvSpPr>
          <p:nvPr>
            <p:ph type="dt" sz="quarter" idx="10"/>
          </p:nvPr>
        </p:nvSpPr>
        <p:spPr>
          <a:noFill/>
        </p:spPr>
        <p:txBody>
          <a:bodyPr/>
          <a:lstStyle/>
          <a:p>
            <a:r>
              <a:rPr lang="en-US" smtClean="0"/>
              <a:t>Murach's PHP and MySQL, C17</a:t>
            </a:r>
          </a:p>
        </p:txBody>
      </p:sp>
      <p:sp>
        <p:nvSpPr>
          <p:cNvPr id="17412" name="Footer Placeholder 2"/>
          <p:cNvSpPr>
            <a:spLocks noGrp="1"/>
          </p:cNvSpPr>
          <p:nvPr>
            <p:ph type="ftr" sz="quarter" idx="11"/>
          </p:nvPr>
        </p:nvSpPr>
        <p:spPr>
          <a:noFill/>
        </p:spPr>
        <p:txBody>
          <a:bodyPr/>
          <a:lstStyle/>
          <a:p>
            <a:r>
              <a:rPr lang="en-US" smtClean="0"/>
              <a:t>© 2010, Mike Murach &amp; Associates, Inc.</a:t>
            </a:r>
          </a:p>
        </p:txBody>
      </p:sp>
      <p:sp>
        <p:nvSpPr>
          <p:cNvPr id="1741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05DC3C8C-97F7-4058-B5E5-0D7DBB3EB0E8}" type="slidenum">
              <a:rPr lang="en-US" sz="900" smtClean="0">
                <a:latin typeface="Arial Narrow" pitchFamily="34" charset="0"/>
              </a:rPr>
              <a:pPr algn="r"/>
              <a:t>17</a:t>
            </a:fld>
            <a:endParaRPr lang="en-US" sz="900" smtClean="0">
              <a:latin typeface="Arial Narrow" pitchFamily="34" charset="0"/>
            </a:endParaRPr>
          </a:p>
        </p:txBody>
      </p:sp>
      <p:graphicFrame>
        <p:nvGraphicFramePr>
          <p:cNvPr id="17410" name="Object 2"/>
          <p:cNvGraphicFramePr>
            <a:graphicFrameLocks noChangeAspect="1"/>
          </p:cNvGraphicFramePr>
          <p:nvPr/>
        </p:nvGraphicFramePr>
        <p:xfrm>
          <a:off x="914400" y="685800"/>
          <a:ext cx="7397750" cy="2359025"/>
        </p:xfrm>
        <a:graphic>
          <a:graphicData uri="http://schemas.openxmlformats.org/presentationml/2006/ole">
            <p:oleObj spid="_x0000_s17410" name="Document" r:id="rId4" imgW="7405321" imgH="2354639"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ate Placeholder 1"/>
          <p:cNvSpPr>
            <a:spLocks noGrp="1"/>
          </p:cNvSpPr>
          <p:nvPr>
            <p:ph type="dt" sz="quarter" idx="10"/>
          </p:nvPr>
        </p:nvSpPr>
        <p:spPr>
          <a:noFill/>
        </p:spPr>
        <p:txBody>
          <a:bodyPr/>
          <a:lstStyle/>
          <a:p>
            <a:r>
              <a:rPr lang="en-US" smtClean="0"/>
              <a:t>Murach's PHP and MySQL, C17</a:t>
            </a:r>
          </a:p>
        </p:txBody>
      </p:sp>
      <p:sp>
        <p:nvSpPr>
          <p:cNvPr id="18436" name="Footer Placeholder 2"/>
          <p:cNvSpPr>
            <a:spLocks noGrp="1"/>
          </p:cNvSpPr>
          <p:nvPr>
            <p:ph type="ftr" sz="quarter" idx="11"/>
          </p:nvPr>
        </p:nvSpPr>
        <p:spPr>
          <a:noFill/>
        </p:spPr>
        <p:txBody>
          <a:bodyPr/>
          <a:lstStyle/>
          <a:p>
            <a:r>
              <a:rPr lang="en-US" smtClean="0"/>
              <a:t>© 2010, Mike Murach &amp; Associates, Inc.</a:t>
            </a:r>
          </a:p>
        </p:txBody>
      </p:sp>
      <p:sp>
        <p:nvSpPr>
          <p:cNvPr id="1843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30A7028-1C96-4F2B-97AD-A2C6B176C23B}" type="slidenum">
              <a:rPr lang="en-US" sz="900" smtClean="0">
                <a:latin typeface="Arial Narrow" pitchFamily="34" charset="0"/>
              </a:rPr>
              <a:pPr algn="r"/>
              <a:t>18</a:t>
            </a:fld>
            <a:endParaRPr lang="en-US" sz="900" smtClean="0">
              <a:latin typeface="Arial Narrow" pitchFamily="34" charset="0"/>
            </a:endParaRPr>
          </a:p>
        </p:txBody>
      </p:sp>
      <p:graphicFrame>
        <p:nvGraphicFramePr>
          <p:cNvPr id="18434" name="Object 2"/>
          <p:cNvGraphicFramePr>
            <a:graphicFrameLocks noChangeAspect="1"/>
          </p:cNvGraphicFramePr>
          <p:nvPr/>
        </p:nvGraphicFramePr>
        <p:xfrm>
          <a:off x="914400" y="685800"/>
          <a:ext cx="7321550" cy="5289550"/>
        </p:xfrm>
        <a:graphic>
          <a:graphicData uri="http://schemas.openxmlformats.org/presentationml/2006/ole">
            <p:oleObj spid="_x0000_s18434" name="Document" r:id="rId4" imgW="7321366" imgH="5300553" progId="Word.Documen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Date Placeholder 1"/>
          <p:cNvSpPr>
            <a:spLocks noGrp="1"/>
          </p:cNvSpPr>
          <p:nvPr>
            <p:ph type="dt" sz="quarter" idx="10"/>
          </p:nvPr>
        </p:nvSpPr>
        <p:spPr>
          <a:noFill/>
        </p:spPr>
        <p:txBody>
          <a:bodyPr/>
          <a:lstStyle/>
          <a:p>
            <a:r>
              <a:rPr lang="en-US" smtClean="0"/>
              <a:t>Murach's PHP and MySQL, C17</a:t>
            </a:r>
          </a:p>
        </p:txBody>
      </p:sp>
      <p:sp>
        <p:nvSpPr>
          <p:cNvPr id="19460" name="Footer Placeholder 2"/>
          <p:cNvSpPr>
            <a:spLocks noGrp="1"/>
          </p:cNvSpPr>
          <p:nvPr>
            <p:ph type="ftr" sz="quarter" idx="11"/>
          </p:nvPr>
        </p:nvSpPr>
        <p:spPr>
          <a:noFill/>
        </p:spPr>
        <p:txBody>
          <a:bodyPr/>
          <a:lstStyle/>
          <a:p>
            <a:r>
              <a:rPr lang="en-US" smtClean="0"/>
              <a:t>© 2010, Mike Murach &amp; Associates, Inc.</a:t>
            </a:r>
          </a:p>
        </p:txBody>
      </p:sp>
      <p:sp>
        <p:nvSpPr>
          <p:cNvPr id="1946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F5B5398-25D7-41EE-958C-845A70CFC2D7}" type="slidenum">
              <a:rPr lang="en-US" sz="900" smtClean="0">
                <a:latin typeface="Arial Narrow" pitchFamily="34" charset="0"/>
              </a:rPr>
              <a:pPr algn="r"/>
              <a:t>19</a:t>
            </a:fld>
            <a:endParaRPr lang="en-US" sz="900" smtClean="0">
              <a:latin typeface="Arial Narrow" pitchFamily="34" charset="0"/>
            </a:endParaRPr>
          </a:p>
        </p:txBody>
      </p:sp>
      <p:graphicFrame>
        <p:nvGraphicFramePr>
          <p:cNvPr id="19458" name="Object 2"/>
          <p:cNvGraphicFramePr>
            <a:graphicFrameLocks noChangeAspect="1"/>
          </p:cNvGraphicFramePr>
          <p:nvPr/>
        </p:nvGraphicFramePr>
        <p:xfrm>
          <a:off x="914400" y="685800"/>
          <a:ext cx="7321550" cy="3087688"/>
        </p:xfrm>
        <a:graphic>
          <a:graphicData uri="http://schemas.openxmlformats.org/presentationml/2006/ole">
            <p:oleObj spid="_x0000_s19458" name="Document" r:id="rId4" imgW="7321366" imgH="3093823"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Murach's PHP and MySQL, C17</a:t>
            </a:r>
          </a:p>
        </p:txBody>
      </p:sp>
      <p:sp>
        <p:nvSpPr>
          <p:cNvPr id="2052" name="Footer Placeholder 2"/>
          <p:cNvSpPr>
            <a:spLocks noGrp="1"/>
          </p:cNvSpPr>
          <p:nvPr>
            <p:ph type="ftr" sz="quarter" idx="11"/>
          </p:nvPr>
        </p:nvSpPr>
        <p:spPr>
          <a:noFill/>
        </p:spPr>
        <p:txBody>
          <a:bodyPr/>
          <a:lstStyle/>
          <a:p>
            <a:r>
              <a:rPr lang="en-US" smtClean="0"/>
              <a:t>© 2010, Mike Murach &amp; Associates, Inc.</a:t>
            </a:r>
          </a:p>
        </p:txBody>
      </p:sp>
      <p:sp>
        <p:nvSpPr>
          <p:cNvPr id="205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8ECAED25-9B8F-4884-8E32-98E73568909E}" type="slidenum">
              <a:rPr lang="en-US" sz="900" smtClean="0">
                <a:latin typeface="Arial Narrow" pitchFamily="34" charset="0"/>
              </a:rPr>
              <a:pPr algn="r"/>
              <a:t>2</a:t>
            </a:fld>
            <a:endParaRPr lang="en-US" sz="900" smtClean="0">
              <a:latin typeface="Arial Narrow" pitchFamily="34" charset="0"/>
            </a:endParaRPr>
          </a:p>
        </p:txBody>
      </p:sp>
      <p:graphicFrame>
        <p:nvGraphicFramePr>
          <p:cNvPr id="2050" name="Object 4"/>
          <p:cNvGraphicFramePr>
            <a:graphicFrameLocks noChangeAspect="1"/>
          </p:cNvGraphicFramePr>
          <p:nvPr/>
        </p:nvGraphicFramePr>
        <p:xfrm>
          <a:off x="914400" y="685800"/>
          <a:ext cx="7321550" cy="3455988"/>
        </p:xfrm>
        <a:graphic>
          <a:graphicData uri="http://schemas.openxmlformats.org/presentationml/2006/ole">
            <p:oleObj spid="_x0000_s2050" name="Document" r:id="rId4" imgW="7321366" imgH="3463235" progId="Word.Document.8">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Date Placeholder 1"/>
          <p:cNvSpPr>
            <a:spLocks noGrp="1"/>
          </p:cNvSpPr>
          <p:nvPr>
            <p:ph type="dt" sz="quarter" idx="10"/>
          </p:nvPr>
        </p:nvSpPr>
        <p:spPr>
          <a:noFill/>
        </p:spPr>
        <p:txBody>
          <a:bodyPr/>
          <a:lstStyle/>
          <a:p>
            <a:r>
              <a:rPr lang="en-US" smtClean="0"/>
              <a:t>Murach's PHP and MySQL, C17</a:t>
            </a:r>
          </a:p>
        </p:txBody>
      </p:sp>
      <p:sp>
        <p:nvSpPr>
          <p:cNvPr id="20484" name="Footer Placeholder 2"/>
          <p:cNvSpPr>
            <a:spLocks noGrp="1"/>
          </p:cNvSpPr>
          <p:nvPr>
            <p:ph type="ftr" sz="quarter" idx="11"/>
          </p:nvPr>
        </p:nvSpPr>
        <p:spPr>
          <a:noFill/>
        </p:spPr>
        <p:txBody>
          <a:bodyPr/>
          <a:lstStyle/>
          <a:p>
            <a:r>
              <a:rPr lang="en-US" smtClean="0"/>
              <a:t>© 2010, Mike Murach &amp; Associates, Inc.</a:t>
            </a:r>
          </a:p>
        </p:txBody>
      </p:sp>
      <p:sp>
        <p:nvSpPr>
          <p:cNvPr id="2048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6FB4008-1E90-4C54-BC2B-7AC84CFD487A}" type="slidenum">
              <a:rPr lang="en-US" sz="900" smtClean="0">
                <a:latin typeface="Arial Narrow" pitchFamily="34" charset="0"/>
              </a:rPr>
              <a:pPr algn="r"/>
              <a:t>20</a:t>
            </a:fld>
            <a:endParaRPr lang="en-US" sz="900" smtClean="0">
              <a:latin typeface="Arial Narrow" pitchFamily="34" charset="0"/>
            </a:endParaRPr>
          </a:p>
        </p:txBody>
      </p:sp>
      <p:graphicFrame>
        <p:nvGraphicFramePr>
          <p:cNvPr id="20482" name="Object 2"/>
          <p:cNvGraphicFramePr>
            <a:graphicFrameLocks noChangeAspect="1"/>
          </p:cNvGraphicFramePr>
          <p:nvPr/>
        </p:nvGraphicFramePr>
        <p:xfrm>
          <a:off x="914400" y="685800"/>
          <a:ext cx="7321550" cy="4711700"/>
        </p:xfrm>
        <a:graphic>
          <a:graphicData uri="http://schemas.openxmlformats.org/presentationml/2006/ole">
            <p:oleObj spid="_x0000_s20482" name="Document" r:id="rId4" imgW="7321366" imgH="4721543" progId="Word.Documen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Date Placeholder 1"/>
          <p:cNvSpPr>
            <a:spLocks noGrp="1"/>
          </p:cNvSpPr>
          <p:nvPr>
            <p:ph type="dt" sz="quarter" idx="10"/>
          </p:nvPr>
        </p:nvSpPr>
        <p:spPr>
          <a:noFill/>
        </p:spPr>
        <p:txBody>
          <a:bodyPr/>
          <a:lstStyle/>
          <a:p>
            <a:r>
              <a:rPr lang="en-US" smtClean="0"/>
              <a:t>Murach's PHP and MySQL, C17</a:t>
            </a:r>
          </a:p>
        </p:txBody>
      </p:sp>
      <p:sp>
        <p:nvSpPr>
          <p:cNvPr id="21508" name="Footer Placeholder 2"/>
          <p:cNvSpPr>
            <a:spLocks noGrp="1"/>
          </p:cNvSpPr>
          <p:nvPr>
            <p:ph type="ftr" sz="quarter" idx="11"/>
          </p:nvPr>
        </p:nvSpPr>
        <p:spPr>
          <a:noFill/>
        </p:spPr>
        <p:txBody>
          <a:bodyPr/>
          <a:lstStyle/>
          <a:p>
            <a:r>
              <a:rPr lang="en-US" smtClean="0"/>
              <a:t>© 2010, Mike Murach &amp; Associates, Inc.</a:t>
            </a:r>
          </a:p>
        </p:txBody>
      </p:sp>
      <p:sp>
        <p:nvSpPr>
          <p:cNvPr id="2150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FC1C7A3-D371-4302-8173-3C994D8E16FC}" type="slidenum">
              <a:rPr lang="en-US" sz="900" smtClean="0">
                <a:latin typeface="Arial Narrow" pitchFamily="34" charset="0"/>
              </a:rPr>
              <a:pPr algn="r"/>
              <a:t>21</a:t>
            </a:fld>
            <a:endParaRPr lang="en-US" sz="900" smtClean="0">
              <a:latin typeface="Arial Narrow" pitchFamily="34" charset="0"/>
            </a:endParaRPr>
          </a:p>
        </p:txBody>
      </p:sp>
      <p:graphicFrame>
        <p:nvGraphicFramePr>
          <p:cNvPr id="21506" name="Object 2"/>
          <p:cNvGraphicFramePr>
            <a:graphicFrameLocks noChangeAspect="1"/>
          </p:cNvGraphicFramePr>
          <p:nvPr/>
        </p:nvGraphicFramePr>
        <p:xfrm>
          <a:off x="914400" y="685800"/>
          <a:ext cx="7321550" cy="5060950"/>
        </p:xfrm>
        <a:graphic>
          <a:graphicData uri="http://schemas.openxmlformats.org/presentationml/2006/ole">
            <p:oleObj spid="_x0000_s21506" name="Document" r:id="rId4" imgW="7321366" imgH="5071474" progId="Word.Documen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Date Placeholder 1"/>
          <p:cNvSpPr>
            <a:spLocks noGrp="1"/>
          </p:cNvSpPr>
          <p:nvPr>
            <p:ph type="dt" sz="quarter" idx="10"/>
          </p:nvPr>
        </p:nvSpPr>
        <p:spPr>
          <a:noFill/>
        </p:spPr>
        <p:txBody>
          <a:bodyPr/>
          <a:lstStyle/>
          <a:p>
            <a:r>
              <a:rPr lang="en-US" smtClean="0"/>
              <a:t>Murach's PHP and MySQL, C17</a:t>
            </a:r>
          </a:p>
        </p:txBody>
      </p:sp>
      <p:sp>
        <p:nvSpPr>
          <p:cNvPr id="22532" name="Footer Placeholder 2"/>
          <p:cNvSpPr>
            <a:spLocks noGrp="1"/>
          </p:cNvSpPr>
          <p:nvPr>
            <p:ph type="ftr" sz="quarter" idx="11"/>
          </p:nvPr>
        </p:nvSpPr>
        <p:spPr>
          <a:noFill/>
        </p:spPr>
        <p:txBody>
          <a:bodyPr/>
          <a:lstStyle/>
          <a:p>
            <a:r>
              <a:rPr lang="en-US" smtClean="0"/>
              <a:t>© 2010, Mike Murach &amp; Associates, Inc.</a:t>
            </a:r>
          </a:p>
        </p:txBody>
      </p:sp>
      <p:sp>
        <p:nvSpPr>
          <p:cNvPr id="2253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2DD6E862-ADA2-4D11-BD78-6BC5984FAAF6}" type="slidenum">
              <a:rPr lang="en-US" sz="900" smtClean="0">
                <a:latin typeface="Arial Narrow" pitchFamily="34" charset="0"/>
              </a:rPr>
              <a:pPr algn="r"/>
              <a:t>22</a:t>
            </a:fld>
            <a:endParaRPr lang="en-US" sz="900" smtClean="0">
              <a:latin typeface="Arial Narrow" pitchFamily="34" charset="0"/>
            </a:endParaRPr>
          </a:p>
        </p:txBody>
      </p:sp>
      <p:graphicFrame>
        <p:nvGraphicFramePr>
          <p:cNvPr id="22530" name="Object 2"/>
          <p:cNvGraphicFramePr>
            <a:graphicFrameLocks noChangeAspect="1"/>
          </p:cNvGraphicFramePr>
          <p:nvPr/>
        </p:nvGraphicFramePr>
        <p:xfrm>
          <a:off x="914400" y="685800"/>
          <a:ext cx="7321550" cy="3789363"/>
        </p:xfrm>
        <a:graphic>
          <a:graphicData uri="http://schemas.openxmlformats.org/presentationml/2006/ole">
            <p:oleObj spid="_x0000_s22530" name="Document" r:id="rId4" imgW="7321366" imgH="3796210" progId="Word.Document.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ate Placeholder 1"/>
          <p:cNvSpPr>
            <a:spLocks noGrp="1"/>
          </p:cNvSpPr>
          <p:nvPr>
            <p:ph type="dt" sz="quarter" idx="10"/>
          </p:nvPr>
        </p:nvSpPr>
        <p:spPr>
          <a:noFill/>
        </p:spPr>
        <p:txBody>
          <a:bodyPr/>
          <a:lstStyle/>
          <a:p>
            <a:r>
              <a:rPr lang="en-US" smtClean="0"/>
              <a:t>Murach's PHP and MySQL, C17</a:t>
            </a:r>
          </a:p>
        </p:txBody>
      </p:sp>
      <p:sp>
        <p:nvSpPr>
          <p:cNvPr id="23556" name="Footer Placeholder 2"/>
          <p:cNvSpPr>
            <a:spLocks noGrp="1"/>
          </p:cNvSpPr>
          <p:nvPr>
            <p:ph type="ftr" sz="quarter" idx="11"/>
          </p:nvPr>
        </p:nvSpPr>
        <p:spPr>
          <a:noFill/>
        </p:spPr>
        <p:txBody>
          <a:bodyPr/>
          <a:lstStyle/>
          <a:p>
            <a:r>
              <a:rPr lang="en-US" smtClean="0"/>
              <a:t>© 2010, Mike Murach &amp; Associates, Inc.</a:t>
            </a:r>
          </a:p>
        </p:txBody>
      </p:sp>
      <p:sp>
        <p:nvSpPr>
          <p:cNvPr id="2355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17C285C3-F4DA-4FC3-8C8C-C64953576027}" type="slidenum">
              <a:rPr lang="en-US" sz="900" smtClean="0">
                <a:latin typeface="Arial Narrow" pitchFamily="34" charset="0"/>
              </a:rPr>
              <a:pPr algn="r"/>
              <a:t>23</a:t>
            </a:fld>
            <a:endParaRPr lang="en-US" sz="900" smtClean="0">
              <a:latin typeface="Arial Narrow" pitchFamily="34" charset="0"/>
            </a:endParaRPr>
          </a:p>
        </p:txBody>
      </p:sp>
      <p:graphicFrame>
        <p:nvGraphicFramePr>
          <p:cNvPr id="23554" name="Object 2"/>
          <p:cNvGraphicFramePr>
            <a:graphicFrameLocks noChangeAspect="1"/>
          </p:cNvGraphicFramePr>
          <p:nvPr/>
        </p:nvGraphicFramePr>
        <p:xfrm>
          <a:off x="914400" y="685800"/>
          <a:ext cx="7321550" cy="2978150"/>
        </p:xfrm>
        <a:graphic>
          <a:graphicData uri="http://schemas.openxmlformats.org/presentationml/2006/ole">
            <p:oleObj spid="_x0000_s23554" name="Document" r:id="rId4" imgW="7321366" imgH="2983793" progId="Word.Document.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Date Placeholder 1"/>
          <p:cNvSpPr>
            <a:spLocks noGrp="1"/>
          </p:cNvSpPr>
          <p:nvPr>
            <p:ph type="dt" sz="quarter" idx="10"/>
          </p:nvPr>
        </p:nvSpPr>
        <p:spPr>
          <a:noFill/>
        </p:spPr>
        <p:txBody>
          <a:bodyPr/>
          <a:lstStyle/>
          <a:p>
            <a:r>
              <a:rPr lang="en-US" smtClean="0"/>
              <a:t>Murach's PHP and MySQL, C17</a:t>
            </a:r>
          </a:p>
        </p:txBody>
      </p:sp>
      <p:sp>
        <p:nvSpPr>
          <p:cNvPr id="24580" name="Footer Placeholder 2"/>
          <p:cNvSpPr>
            <a:spLocks noGrp="1"/>
          </p:cNvSpPr>
          <p:nvPr>
            <p:ph type="ftr" sz="quarter" idx="11"/>
          </p:nvPr>
        </p:nvSpPr>
        <p:spPr>
          <a:noFill/>
        </p:spPr>
        <p:txBody>
          <a:bodyPr/>
          <a:lstStyle/>
          <a:p>
            <a:r>
              <a:rPr lang="en-US" smtClean="0"/>
              <a:t>© 2010, Mike Murach &amp; Associates, Inc.</a:t>
            </a:r>
          </a:p>
        </p:txBody>
      </p:sp>
      <p:sp>
        <p:nvSpPr>
          <p:cNvPr id="2458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CB3DA4DE-C172-4A8B-9B03-38DB17BBB046}" type="slidenum">
              <a:rPr lang="en-US" sz="900" smtClean="0">
                <a:latin typeface="Arial Narrow" pitchFamily="34" charset="0"/>
              </a:rPr>
              <a:pPr algn="r"/>
              <a:t>24</a:t>
            </a:fld>
            <a:endParaRPr lang="en-US" sz="900" smtClean="0">
              <a:latin typeface="Arial Narrow" pitchFamily="34" charset="0"/>
            </a:endParaRPr>
          </a:p>
        </p:txBody>
      </p:sp>
      <p:graphicFrame>
        <p:nvGraphicFramePr>
          <p:cNvPr id="24578" name="Object 2"/>
          <p:cNvGraphicFramePr>
            <a:graphicFrameLocks noChangeAspect="1"/>
          </p:cNvGraphicFramePr>
          <p:nvPr/>
        </p:nvGraphicFramePr>
        <p:xfrm>
          <a:off x="914400" y="685800"/>
          <a:ext cx="7315200" cy="1385888"/>
        </p:xfrm>
        <a:graphic>
          <a:graphicData uri="http://schemas.openxmlformats.org/presentationml/2006/ole">
            <p:oleObj spid="_x0000_s24578" name="Document" r:id="rId4" imgW="7437390" imgH="1401528" progId="Word.Document.8">
              <p:embed/>
            </p:oleObj>
          </a:graphicData>
        </a:graphic>
      </p:graphicFrame>
      <p:pic>
        <p:nvPicPr>
          <p:cNvPr id="24582" name="Picture 3" descr="Figure 17-12a"/>
          <p:cNvPicPr>
            <a:picLocks noChangeAspect="1" noChangeArrowheads="1"/>
          </p:cNvPicPr>
          <p:nvPr/>
        </p:nvPicPr>
        <p:blipFill>
          <a:blip r:embed="rId5" cstate="print"/>
          <a:srcRect/>
          <a:stretch>
            <a:fillRect/>
          </a:stretch>
        </p:blipFill>
        <p:spPr bwMode="auto">
          <a:xfrm>
            <a:off x="914400" y="1905000"/>
            <a:ext cx="2130425" cy="233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Date Placeholder 1"/>
          <p:cNvSpPr>
            <a:spLocks noGrp="1"/>
          </p:cNvSpPr>
          <p:nvPr>
            <p:ph type="dt" sz="quarter" idx="10"/>
          </p:nvPr>
        </p:nvSpPr>
        <p:spPr>
          <a:noFill/>
        </p:spPr>
        <p:txBody>
          <a:bodyPr/>
          <a:lstStyle/>
          <a:p>
            <a:r>
              <a:rPr lang="en-US" smtClean="0"/>
              <a:t>Murach's PHP and MySQL, C17</a:t>
            </a:r>
          </a:p>
        </p:txBody>
      </p:sp>
      <p:sp>
        <p:nvSpPr>
          <p:cNvPr id="25604" name="Footer Placeholder 2"/>
          <p:cNvSpPr>
            <a:spLocks noGrp="1"/>
          </p:cNvSpPr>
          <p:nvPr>
            <p:ph type="ftr" sz="quarter" idx="11"/>
          </p:nvPr>
        </p:nvSpPr>
        <p:spPr>
          <a:noFill/>
        </p:spPr>
        <p:txBody>
          <a:bodyPr/>
          <a:lstStyle/>
          <a:p>
            <a:r>
              <a:rPr lang="en-US" smtClean="0"/>
              <a:t>© 2010, Mike Murach &amp; Associates, Inc.</a:t>
            </a:r>
          </a:p>
        </p:txBody>
      </p:sp>
      <p:sp>
        <p:nvSpPr>
          <p:cNvPr id="2560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563BDB3-A80D-4514-8A86-CD253CA206D1}" type="slidenum">
              <a:rPr lang="en-US" sz="900" smtClean="0">
                <a:latin typeface="Arial Narrow" pitchFamily="34" charset="0"/>
              </a:rPr>
              <a:pPr algn="r"/>
              <a:t>25</a:t>
            </a:fld>
            <a:endParaRPr lang="en-US" sz="900" smtClean="0">
              <a:latin typeface="Arial Narrow" pitchFamily="34" charset="0"/>
            </a:endParaRPr>
          </a:p>
        </p:txBody>
      </p:sp>
      <p:graphicFrame>
        <p:nvGraphicFramePr>
          <p:cNvPr id="25602" name="Object 2"/>
          <p:cNvGraphicFramePr>
            <a:graphicFrameLocks noChangeAspect="1"/>
          </p:cNvGraphicFramePr>
          <p:nvPr/>
        </p:nvGraphicFramePr>
        <p:xfrm>
          <a:off x="914400" y="685800"/>
          <a:ext cx="7315200" cy="2557463"/>
        </p:xfrm>
        <a:graphic>
          <a:graphicData uri="http://schemas.openxmlformats.org/presentationml/2006/ole">
            <p:oleObj spid="_x0000_s25602" name="Document" r:id="rId4" imgW="7437390" imgH="2588407" progId="Word.Document.8">
              <p:embed/>
            </p:oleObj>
          </a:graphicData>
        </a:graphic>
      </p:graphicFrame>
      <p:pic>
        <p:nvPicPr>
          <p:cNvPr id="25606" name="Picture 3" descr="Figure 17-12b"/>
          <p:cNvPicPr>
            <a:picLocks noChangeAspect="1" noChangeArrowheads="1"/>
          </p:cNvPicPr>
          <p:nvPr/>
        </p:nvPicPr>
        <p:blipFill>
          <a:blip r:embed="rId5" cstate="print"/>
          <a:srcRect/>
          <a:stretch>
            <a:fillRect/>
          </a:stretch>
        </p:blipFill>
        <p:spPr bwMode="auto">
          <a:xfrm>
            <a:off x="914400" y="3048000"/>
            <a:ext cx="6810375" cy="61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Date Placeholder 1"/>
          <p:cNvSpPr>
            <a:spLocks noGrp="1"/>
          </p:cNvSpPr>
          <p:nvPr>
            <p:ph type="dt" sz="quarter" idx="10"/>
          </p:nvPr>
        </p:nvSpPr>
        <p:spPr>
          <a:noFill/>
        </p:spPr>
        <p:txBody>
          <a:bodyPr/>
          <a:lstStyle/>
          <a:p>
            <a:r>
              <a:rPr lang="en-US" smtClean="0"/>
              <a:t>Murach's PHP and MySQL, C17</a:t>
            </a:r>
          </a:p>
        </p:txBody>
      </p:sp>
      <p:sp>
        <p:nvSpPr>
          <p:cNvPr id="26629" name="Footer Placeholder 2"/>
          <p:cNvSpPr>
            <a:spLocks noGrp="1"/>
          </p:cNvSpPr>
          <p:nvPr>
            <p:ph type="ftr" sz="quarter" idx="11"/>
          </p:nvPr>
        </p:nvSpPr>
        <p:spPr>
          <a:noFill/>
        </p:spPr>
        <p:txBody>
          <a:bodyPr/>
          <a:lstStyle/>
          <a:p>
            <a:r>
              <a:rPr lang="en-US" smtClean="0"/>
              <a:t>© 2010, Mike Murach &amp; Associates, Inc.</a:t>
            </a:r>
          </a:p>
        </p:txBody>
      </p:sp>
      <p:sp>
        <p:nvSpPr>
          <p:cNvPr id="26630"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433437FA-C7E6-485D-A724-F3D2DAC4E10B}" type="slidenum">
              <a:rPr lang="en-US" sz="900" smtClean="0">
                <a:latin typeface="Arial Narrow" pitchFamily="34" charset="0"/>
              </a:rPr>
              <a:pPr algn="r"/>
              <a:t>26</a:t>
            </a:fld>
            <a:endParaRPr lang="en-US" sz="900" smtClean="0">
              <a:latin typeface="Arial Narrow" pitchFamily="34" charset="0"/>
            </a:endParaRPr>
          </a:p>
        </p:txBody>
      </p:sp>
      <p:graphicFrame>
        <p:nvGraphicFramePr>
          <p:cNvPr id="26626" name="Object 2"/>
          <p:cNvGraphicFramePr>
            <a:graphicFrameLocks noChangeAspect="1"/>
          </p:cNvGraphicFramePr>
          <p:nvPr/>
        </p:nvGraphicFramePr>
        <p:xfrm>
          <a:off x="914400" y="685800"/>
          <a:ext cx="7315200" cy="1771650"/>
        </p:xfrm>
        <a:graphic>
          <a:graphicData uri="http://schemas.openxmlformats.org/presentationml/2006/ole">
            <p:oleObj spid="_x0000_s26626" name="Document" r:id="rId4" imgW="7437390" imgH="1792585" progId="Word.Document.8">
              <p:embed/>
            </p:oleObj>
          </a:graphicData>
        </a:graphic>
      </p:graphicFrame>
      <p:pic>
        <p:nvPicPr>
          <p:cNvPr id="26631" name="Picture 3" descr="Figure 17-12c"/>
          <p:cNvPicPr>
            <a:picLocks noChangeAspect="1" noChangeArrowheads="1"/>
          </p:cNvPicPr>
          <p:nvPr/>
        </p:nvPicPr>
        <p:blipFill>
          <a:blip r:embed="rId5" cstate="print"/>
          <a:srcRect/>
          <a:stretch>
            <a:fillRect/>
          </a:stretch>
        </p:blipFill>
        <p:spPr bwMode="auto">
          <a:xfrm>
            <a:off x="914400" y="2286000"/>
            <a:ext cx="6032500" cy="939800"/>
          </a:xfrm>
          <a:prstGeom prst="rect">
            <a:avLst/>
          </a:prstGeom>
          <a:noFill/>
          <a:ln w="9525">
            <a:noFill/>
            <a:miter lim="800000"/>
            <a:headEnd/>
            <a:tailEnd/>
          </a:ln>
        </p:spPr>
      </p:pic>
      <p:graphicFrame>
        <p:nvGraphicFramePr>
          <p:cNvPr id="26627" name="Object 4"/>
          <p:cNvGraphicFramePr>
            <a:graphicFrameLocks noChangeAspect="1"/>
          </p:cNvGraphicFramePr>
          <p:nvPr/>
        </p:nvGraphicFramePr>
        <p:xfrm>
          <a:off x="914400" y="3200400"/>
          <a:ext cx="7321550" cy="1276350"/>
        </p:xfrm>
        <a:graphic>
          <a:graphicData uri="http://schemas.openxmlformats.org/presentationml/2006/ole">
            <p:oleObj spid="_x0000_s26627" name="Document" r:id="rId6" imgW="7321366" imgH="1277789" progId="Word.Documen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ate Placeholder 1"/>
          <p:cNvSpPr>
            <a:spLocks noGrp="1"/>
          </p:cNvSpPr>
          <p:nvPr>
            <p:ph type="dt" sz="quarter" idx="10"/>
          </p:nvPr>
        </p:nvSpPr>
        <p:spPr>
          <a:noFill/>
        </p:spPr>
        <p:txBody>
          <a:bodyPr/>
          <a:lstStyle/>
          <a:p>
            <a:r>
              <a:rPr lang="en-US" smtClean="0"/>
              <a:t>Murach's PHP and MySQL, C17</a:t>
            </a:r>
          </a:p>
        </p:txBody>
      </p:sp>
      <p:sp>
        <p:nvSpPr>
          <p:cNvPr id="27652" name="Footer Placeholder 2"/>
          <p:cNvSpPr>
            <a:spLocks noGrp="1"/>
          </p:cNvSpPr>
          <p:nvPr>
            <p:ph type="ftr" sz="quarter" idx="11"/>
          </p:nvPr>
        </p:nvSpPr>
        <p:spPr>
          <a:noFill/>
        </p:spPr>
        <p:txBody>
          <a:bodyPr/>
          <a:lstStyle/>
          <a:p>
            <a:r>
              <a:rPr lang="en-US" smtClean="0"/>
              <a:t>© 2010, Mike Murach &amp; Associates, Inc.</a:t>
            </a:r>
          </a:p>
        </p:txBody>
      </p:sp>
      <p:sp>
        <p:nvSpPr>
          <p:cNvPr id="2765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0A22F805-677D-497E-9089-899340420BE6}" type="slidenum">
              <a:rPr lang="en-US" sz="900" smtClean="0">
                <a:latin typeface="Arial Narrow" pitchFamily="34" charset="0"/>
              </a:rPr>
              <a:pPr algn="r"/>
              <a:t>27</a:t>
            </a:fld>
            <a:endParaRPr lang="en-US" sz="900" smtClean="0">
              <a:latin typeface="Arial Narrow" pitchFamily="34" charset="0"/>
            </a:endParaRPr>
          </a:p>
        </p:txBody>
      </p:sp>
      <p:graphicFrame>
        <p:nvGraphicFramePr>
          <p:cNvPr id="27650" name="Object 2"/>
          <p:cNvGraphicFramePr>
            <a:graphicFrameLocks noChangeAspect="1"/>
          </p:cNvGraphicFramePr>
          <p:nvPr/>
        </p:nvGraphicFramePr>
        <p:xfrm>
          <a:off x="914400" y="685800"/>
          <a:ext cx="7315200" cy="457200"/>
        </p:xfrm>
        <a:graphic>
          <a:graphicData uri="http://schemas.openxmlformats.org/presentationml/2006/ole">
            <p:oleObj spid="_x0000_s27650" name="Document" r:id="rId4" imgW="7437390" imgH="462486" progId="Word.Document.8">
              <p:embed/>
            </p:oleObj>
          </a:graphicData>
        </a:graphic>
      </p:graphicFrame>
      <p:pic>
        <p:nvPicPr>
          <p:cNvPr id="27654" name="Picture 3" descr="Figure 17-13"/>
          <p:cNvPicPr>
            <a:picLocks noChangeAspect="1" noChangeArrowheads="1"/>
          </p:cNvPicPr>
          <p:nvPr/>
        </p:nvPicPr>
        <p:blipFill>
          <a:blip r:embed="rId5" cstate="print"/>
          <a:srcRect/>
          <a:stretch>
            <a:fillRect/>
          </a:stretch>
        </p:blipFill>
        <p:spPr bwMode="auto">
          <a:xfrm>
            <a:off x="914400" y="1143000"/>
            <a:ext cx="7440613"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Date Placeholder 1"/>
          <p:cNvSpPr>
            <a:spLocks noGrp="1"/>
          </p:cNvSpPr>
          <p:nvPr>
            <p:ph type="dt" sz="quarter" idx="10"/>
          </p:nvPr>
        </p:nvSpPr>
        <p:spPr>
          <a:noFill/>
        </p:spPr>
        <p:txBody>
          <a:bodyPr/>
          <a:lstStyle/>
          <a:p>
            <a:r>
              <a:rPr lang="en-US" smtClean="0"/>
              <a:t>Murach's PHP and MySQL, C17</a:t>
            </a:r>
          </a:p>
        </p:txBody>
      </p:sp>
      <p:sp>
        <p:nvSpPr>
          <p:cNvPr id="28676" name="Footer Placeholder 2"/>
          <p:cNvSpPr>
            <a:spLocks noGrp="1"/>
          </p:cNvSpPr>
          <p:nvPr>
            <p:ph type="ftr" sz="quarter" idx="11"/>
          </p:nvPr>
        </p:nvSpPr>
        <p:spPr>
          <a:noFill/>
        </p:spPr>
        <p:txBody>
          <a:bodyPr/>
          <a:lstStyle/>
          <a:p>
            <a:r>
              <a:rPr lang="en-US" smtClean="0"/>
              <a:t>© 2010, Mike Murach &amp; Associates, Inc.</a:t>
            </a:r>
          </a:p>
        </p:txBody>
      </p:sp>
      <p:sp>
        <p:nvSpPr>
          <p:cNvPr id="2867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2D2006FD-9A9F-41B3-822B-8D29FF72AF89}" type="slidenum">
              <a:rPr lang="en-US" sz="900" smtClean="0">
                <a:latin typeface="Arial Narrow" pitchFamily="34" charset="0"/>
              </a:rPr>
              <a:pPr algn="r"/>
              <a:t>28</a:t>
            </a:fld>
            <a:endParaRPr lang="en-US" sz="900" smtClean="0">
              <a:latin typeface="Arial Narrow" pitchFamily="34" charset="0"/>
            </a:endParaRPr>
          </a:p>
        </p:txBody>
      </p:sp>
      <p:graphicFrame>
        <p:nvGraphicFramePr>
          <p:cNvPr id="28674" name="Object 2"/>
          <p:cNvGraphicFramePr>
            <a:graphicFrameLocks noChangeAspect="1"/>
          </p:cNvGraphicFramePr>
          <p:nvPr/>
        </p:nvGraphicFramePr>
        <p:xfrm>
          <a:off x="914400" y="685800"/>
          <a:ext cx="7467600" cy="3794125"/>
        </p:xfrm>
        <a:graphic>
          <a:graphicData uri="http://schemas.openxmlformats.org/presentationml/2006/ole">
            <p:oleObj spid="_x0000_s28674" name="Document" r:id="rId4" imgW="7437390" imgH="3802343" progId="Word.Document.8">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Date Placeholder 1"/>
          <p:cNvSpPr>
            <a:spLocks noGrp="1"/>
          </p:cNvSpPr>
          <p:nvPr>
            <p:ph type="dt" sz="quarter" idx="10"/>
          </p:nvPr>
        </p:nvSpPr>
        <p:spPr>
          <a:noFill/>
        </p:spPr>
        <p:txBody>
          <a:bodyPr/>
          <a:lstStyle/>
          <a:p>
            <a:r>
              <a:rPr lang="en-US" smtClean="0"/>
              <a:t>Murach's PHP and MySQL, C17</a:t>
            </a:r>
          </a:p>
        </p:txBody>
      </p:sp>
      <p:sp>
        <p:nvSpPr>
          <p:cNvPr id="29700" name="Footer Placeholder 2"/>
          <p:cNvSpPr>
            <a:spLocks noGrp="1"/>
          </p:cNvSpPr>
          <p:nvPr>
            <p:ph type="ftr" sz="quarter" idx="11"/>
          </p:nvPr>
        </p:nvSpPr>
        <p:spPr>
          <a:noFill/>
        </p:spPr>
        <p:txBody>
          <a:bodyPr/>
          <a:lstStyle/>
          <a:p>
            <a:r>
              <a:rPr lang="en-US" smtClean="0"/>
              <a:t>© 2010, Mike Murach &amp; Associates, Inc.</a:t>
            </a:r>
          </a:p>
        </p:txBody>
      </p:sp>
      <p:sp>
        <p:nvSpPr>
          <p:cNvPr id="2970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6AF88ECA-28E9-4543-AF03-38AD4D328600}" type="slidenum">
              <a:rPr lang="en-US" sz="900" smtClean="0">
                <a:latin typeface="Arial Narrow" pitchFamily="34" charset="0"/>
              </a:rPr>
              <a:pPr algn="r"/>
              <a:t>29</a:t>
            </a:fld>
            <a:endParaRPr lang="en-US" sz="900" smtClean="0">
              <a:latin typeface="Arial Narrow" pitchFamily="34" charset="0"/>
            </a:endParaRPr>
          </a:p>
        </p:txBody>
      </p:sp>
      <p:graphicFrame>
        <p:nvGraphicFramePr>
          <p:cNvPr id="29698" name="Object 2"/>
          <p:cNvGraphicFramePr>
            <a:graphicFrameLocks noChangeAspect="1"/>
          </p:cNvGraphicFramePr>
          <p:nvPr/>
        </p:nvGraphicFramePr>
        <p:xfrm>
          <a:off x="914400" y="685800"/>
          <a:ext cx="7321550" cy="2508250"/>
        </p:xfrm>
        <a:graphic>
          <a:graphicData uri="http://schemas.openxmlformats.org/presentationml/2006/ole">
            <p:oleObj spid="_x0000_s29698" name="Document" r:id="rId4" imgW="7321366" imgH="2513370"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1"/>
          <p:cNvSpPr>
            <a:spLocks noGrp="1"/>
          </p:cNvSpPr>
          <p:nvPr>
            <p:ph type="dt" sz="quarter" idx="10"/>
          </p:nvPr>
        </p:nvSpPr>
        <p:spPr>
          <a:noFill/>
        </p:spPr>
        <p:txBody>
          <a:bodyPr/>
          <a:lstStyle/>
          <a:p>
            <a:r>
              <a:rPr lang="en-US" smtClean="0"/>
              <a:t>Murach's PHP and MySQL, C17</a:t>
            </a:r>
          </a:p>
        </p:txBody>
      </p:sp>
      <p:sp>
        <p:nvSpPr>
          <p:cNvPr id="3076" name="Footer Placeholder 2"/>
          <p:cNvSpPr>
            <a:spLocks noGrp="1"/>
          </p:cNvSpPr>
          <p:nvPr>
            <p:ph type="ftr" sz="quarter" idx="11"/>
          </p:nvPr>
        </p:nvSpPr>
        <p:spPr>
          <a:noFill/>
        </p:spPr>
        <p:txBody>
          <a:bodyPr/>
          <a:lstStyle/>
          <a:p>
            <a:r>
              <a:rPr lang="en-US" smtClean="0"/>
              <a:t>© 2010, Mike Murach &amp; Associates, Inc.</a:t>
            </a:r>
          </a:p>
        </p:txBody>
      </p:sp>
      <p:sp>
        <p:nvSpPr>
          <p:cNvPr id="307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AF1DF88-48BA-4DE4-A855-6ADA824C887D}" type="slidenum">
              <a:rPr lang="en-US" sz="900" smtClean="0">
                <a:latin typeface="Arial Narrow" pitchFamily="34" charset="0"/>
              </a:rPr>
              <a:pPr algn="r"/>
              <a:t>3</a:t>
            </a:fld>
            <a:endParaRPr lang="en-US" sz="900" smtClean="0">
              <a:latin typeface="Arial Narrow" pitchFamily="34" charset="0"/>
            </a:endParaRPr>
          </a:p>
        </p:txBody>
      </p:sp>
      <p:graphicFrame>
        <p:nvGraphicFramePr>
          <p:cNvPr id="3074" name="Object 2"/>
          <p:cNvGraphicFramePr>
            <a:graphicFrameLocks noChangeAspect="1"/>
          </p:cNvGraphicFramePr>
          <p:nvPr/>
        </p:nvGraphicFramePr>
        <p:xfrm>
          <a:off x="914400" y="685800"/>
          <a:ext cx="7321550" cy="4703763"/>
        </p:xfrm>
        <a:graphic>
          <a:graphicData uri="http://schemas.openxmlformats.org/presentationml/2006/ole">
            <p:oleObj spid="_x0000_s3074" name="Document" r:id="rId4" imgW="7321366" imgH="4712525" progId="Word.Document.8">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Date Placeholder 1"/>
          <p:cNvSpPr>
            <a:spLocks noGrp="1"/>
          </p:cNvSpPr>
          <p:nvPr>
            <p:ph type="dt" sz="quarter" idx="10"/>
          </p:nvPr>
        </p:nvSpPr>
        <p:spPr>
          <a:noFill/>
        </p:spPr>
        <p:txBody>
          <a:bodyPr/>
          <a:lstStyle/>
          <a:p>
            <a:r>
              <a:rPr lang="en-US" smtClean="0"/>
              <a:t>Murach's PHP and MySQL, C17</a:t>
            </a:r>
          </a:p>
        </p:txBody>
      </p:sp>
      <p:sp>
        <p:nvSpPr>
          <p:cNvPr id="30724" name="Footer Placeholder 2"/>
          <p:cNvSpPr>
            <a:spLocks noGrp="1"/>
          </p:cNvSpPr>
          <p:nvPr>
            <p:ph type="ftr" sz="quarter" idx="11"/>
          </p:nvPr>
        </p:nvSpPr>
        <p:spPr>
          <a:noFill/>
        </p:spPr>
        <p:txBody>
          <a:bodyPr/>
          <a:lstStyle/>
          <a:p>
            <a:r>
              <a:rPr lang="en-US" smtClean="0"/>
              <a:t>© 2010, Mike Murach &amp; Associates, Inc.</a:t>
            </a:r>
          </a:p>
        </p:txBody>
      </p:sp>
      <p:sp>
        <p:nvSpPr>
          <p:cNvPr id="3072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D6A59BB-E8E3-4688-89EF-7D31B83C852F}" type="slidenum">
              <a:rPr lang="en-US" sz="900" smtClean="0">
                <a:latin typeface="Arial Narrow" pitchFamily="34" charset="0"/>
              </a:rPr>
              <a:pPr algn="r"/>
              <a:t>30</a:t>
            </a:fld>
            <a:endParaRPr lang="en-US" sz="900" smtClean="0">
              <a:latin typeface="Arial Narrow" pitchFamily="34" charset="0"/>
            </a:endParaRPr>
          </a:p>
        </p:txBody>
      </p:sp>
      <p:graphicFrame>
        <p:nvGraphicFramePr>
          <p:cNvPr id="30722" name="Object 2"/>
          <p:cNvGraphicFramePr>
            <a:graphicFrameLocks noChangeAspect="1"/>
          </p:cNvGraphicFramePr>
          <p:nvPr/>
        </p:nvGraphicFramePr>
        <p:xfrm>
          <a:off x="914400" y="685800"/>
          <a:ext cx="7315200" cy="485775"/>
        </p:xfrm>
        <a:graphic>
          <a:graphicData uri="http://schemas.openxmlformats.org/presentationml/2006/ole">
            <p:oleObj spid="_x0000_s30722" name="Document" r:id="rId4" imgW="7437390" imgH="491346" progId="Word.Document.8">
              <p:embed/>
            </p:oleObj>
          </a:graphicData>
        </a:graphic>
      </p:graphicFrame>
      <p:pic>
        <p:nvPicPr>
          <p:cNvPr id="30726" name="Picture 3" descr="Figure 17-14"/>
          <p:cNvPicPr>
            <a:picLocks noChangeAspect="1" noChangeArrowheads="1"/>
          </p:cNvPicPr>
          <p:nvPr/>
        </p:nvPicPr>
        <p:blipFill>
          <a:blip r:embed="rId5" cstate="print"/>
          <a:srcRect/>
          <a:stretch>
            <a:fillRect/>
          </a:stretch>
        </p:blipFill>
        <p:spPr bwMode="auto">
          <a:xfrm>
            <a:off x="914400" y="1143000"/>
            <a:ext cx="7423150" cy="4522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Date Placeholder 1"/>
          <p:cNvSpPr>
            <a:spLocks noGrp="1"/>
          </p:cNvSpPr>
          <p:nvPr>
            <p:ph type="dt" sz="quarter" idx="10"/>
          </p:nvPr>
        </p:nvSpPr>
        <p:spPr>
          <a:noFill/>
        </p:spPr>
        <p:txBody>
          <a:bodyPr/>
          <a:lstStyle/>
          <a:p>
            <a:r>
              <a:rPr lang="en-US" smtClean="0"/>
              <a:t>Murach's PHP and MySQL, C17</a:t>
            </a:r>
          </a:p>
        </p:txBody>
      </p:sp>
      <p:sp>
        <p:nvSpPr>
          <p:cNvPr id="31748" name="Footer Placeholder 2"/>
          <p:cNvSpPr>
            <a:spLocks noGrp="1"/>
          </p:cNvSpPr>
          <p:nvPr>
            <p:ph type="ftr" sz="quarter" idx="11"/>
          </p:nvPr>
        </p:nvSpPr>
        <p:spPr>
          <a:noFill/>
        </p:spPr>
        <p:txBody>
          <a:bodyPr/>
          <a:lstStyle/>
          <a:p>
            <a:r>
              <a:rPr lang="en-US" smtClean="0"/>
              <a:t>© 2010, Mike Murach &amp; Associates, Inc.</a:t>
            </a:r>
          </a:p>
        </p:txBody>
      </p:sp>
      <p:sp>
        <p:nvSpPr>
          <p:cNvPr id="3174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551E1F3D-0125-42CB-A669-EAB6795D94EA}" type="slidenum">
              <a:rPr lang="en-US" sz="900" smtClean="0">
                <a:latin typeface="Arial Narrow" pitchFamily="34" charset="0"/>
              </a:rPr>
              <a:pPr algn="r"/>
              <a:t>31</a:t>
            </a:fld>
            <a:endParaRPr lang="en-US" sz="900" smtClean="0">
              <a:latin typeface="Arial Narrow" pitchFamily="34" charset="0"/>
            </a:endParaRPr>
          </a:p>
        </p:txBody>
      </p:sp>
      <p:graphicFrame>
        <p:nvGraphicFramePr>
          <p:cNvPr id="31746" name="Object 2"/>
          <p:cNvGraphicFramePr>
            <a:graphicFrameLocks noChangeAspect="1"/>
          </p:cNvGraphicFramePr>
          <p:nvPr/>
        </p:nvGraphicFramePr>
        <p:xfrm>
          <a:off x="914400" y="685800"/>
          <a:ext cx="7321550" cy="3181350"/>
        </p:xfrm>
        <a:graphic>
          <a:graphicData uri="http://schemas.openxmlformats.org/presentationml/2006/ole">
            <p:oleObj spid="_x0000_s31746" name="Document" r:id="rId4" imgW="7321366" imgH="3191587" progId="Word.Documen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Date Placeholder 1"/>
          <p:cNvSpPr>
            <a:spLocks noGrp="1"/>
          </p:cNvSpPr>
          <p:nvPr>
            <p:ph type="dt" sz="quarter" idx="10"/>
          </p:nvPr>
        </p:nvSpPr>
        <p:spPr>
          <a:noFill/>
        </p:spPr>
        <p:txBody>
          <a:bodyPr/>
          <a:lstStyle/>
          <a:p>
            <a:r>
              <a:rPr lang="en-US" smtClean="0"/>
              <a:t>Murach's PHP and MySQL, C17</a:t>
            </a:r>
          </a:p>
        </p:txBody>
      </p:sp>
      <p:sp>
        <p:nvSpPr>
          <p:cNvPr id="32772" name="Footer Placeholder 2"/>
          <p:cNvSpPr>
            <a:spLocks noGrp="1"/>
          </p:cNvSpPr>
          <p:nvPr>
            <p:ph type="ftr" sz="quarter" idx="11"/>
          </p:nvPr>
        </p:nvSpPr>
        <p:spPr>
          <a:noFill/>
        </p:spPr>
        <p:txBody>
          <a:bodyPr/>
          <a:lstStyle/>
          <a:p>
            <a:r>
              <a:rPr lang="en-US" smtClean="0"/>
              <a:t>© 2010, Mike Murach &amp; Associates, Inc.</a:t>
            </a:r>
          </a:p>
        </p:txBody>
      </p:sp>
      <p:sp>
        <p:nvSpPr>
          <p:cNvPr id="3277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18444E3F-F280-4BCA-922D-5452BA6110C7}" type="slidenum">
              <a:rPr lang="en-US" sz="900" smtClean="0">
                <a:latin typeface="Arial Narrow" pitchFamily="34" charset="0"/>
              </a:rPr>
              <a:pPr algn="r"/>
              <a:t>32</a:t>
            </a:fld>
            <a:endParaRPr lang="en-US" sz="900" smtClean="0">
              <a:latin typeface="Arial Narrow" pitchFamily="34" charset="0"/>
            </a:endParaRPr>
          </a:p>
        </p:txBody>
      </p:sp>
      <p:graphicFrame>
        <p:nvGraphicFramePr>
          <p:cNvPr id="32770" name="Object 2"/>
          <p:cNvGraphicFramePr>
            <a:graphicFrameLocks noChangeAspect="1"/>
          </p:cNvGraphicFramePr>
          <p:nvPr/>
        </p:nvGraphicFramePr>
        <p:xfrm>
          <a:off x="914400" y="685800"/>
          <a:ext cx="7321550" cy="5175250"/>
        </p:xfrm>
        <a:graphic>
          <a:graphicData uri="http://schemas.openxmlformats.org/presentationml/2006/ole">
            <p:oleObj spid="_x0000_s32770" name="Document" r:id="rId4" imgW="7321366" imgH="5185833" progId="Word.Document.8">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Date Placeholder 1"/>
          <p:cNvSpPr>
            <a:spLocks noGrp="1"/>
          </p:cNvSpPr>
          <p:nvPr>
            <p:ph type="dt" sz="quarter" idx="10"/>
          </p:nvPr>
        </p:nvSpPr>
        <p:spPr>
          <a:noFill/>
        </p:spPr>
        <p:txBody>
          <a:bodyPr/>
          <a:lstStyle/>
          <a:p>
            <a:r>
              <a:rPr lang="en-US" smtClean="0"/>
              <a:t>Murach's PHP and MySQL, C17</a:t>
            </a:r>
          </a:p>
        </p:txBody>
      </p:sp>
      <p:sp>
        <p:nvSpPr>
          <p:cNvPr id="33796" name="Footer Placeholder 2"/>
          <p:cNvSpPr>
            <a:spLocks noGrp="1"/>
          </p:cNvSpPr>
          <p:nvPr>
            <p:ph type="ftr" sz="quarter" idx="11"/>
          </p:nvPr>
        </p:nvSpPr>
        <p:spPr>
          <a:noFill/>
        </p:spPr>
        <p:txBody>
          <a:bodyPr/>
          <a:lstStyle/>
          <a:p>
            <a:r>
              <a:rPr lang="en-US" smtClean="0"/>
              <a:t>© 2010, Mike Murach &amp; Associates, Inc.</a:t>
            </a:r>
          </a:p>
        </p:txBody>
      </p:sp>
      <p:sp>
        <p:nvSpPr>
          <p:cNvPr id="3379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9F36BBA-59AC-4F33-AF0C-1F98E455D785}" type="slidenum">
              <a:rPr lang="en-US" sz="900" smtClean="0">
                <a:latin typeface="Arial Narrow" pitchFamily="34" charset="0"/>
              </a:rPr>
              <a:pPr algn="r"/>
              <a:t>33</a:t>
            </a:fld>
            <a:endParaRPr lang="en-US" sz="900" smtClean="0">
              <a:latin typeface="Arial Narrow" pitchFamily="34" charset="0"/>
            </a:endParaRPr>
          </a:p>
        </p:txBody>
      </p:sp>
      <p:graphicFrame>
        <p:nvGraphicFramePr>
          <p:cNvPr id="33794" name="Object 2"/>
          <p:cNvGraphicFramePr>
            <a:graphicFrameLocks noChangeAspect="1"/>
          </p:cNvGraphicFramePr>
          <p:nvPr/>
        </p:nvGraphicFramePr>
        <p:xfrm>
          <a:off x="914400" y="685800"/>
          <a:ext cx="7321550" cy="3902075"/>
        </p:xfrm>
        <a:graphic>
          <a:graphicData uri="http://schemas.openxmlformats.org/presentationml/2006/ole">
            <p:oleObj spid="_x0000_s33794" name="Document" r:id="rId4" imgW="7321366" imgH="3909126" progId="Word.Document.8">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Date Placeholder 1"/>
          <p:cNvSpPr>
            <a:spLocks noGrp="1"/>
          </p:cNvSpPr>
          <p:nvPr>
            <p:ph type="dt" sz="quarter" idx="10"/>
          </p:nvPr>
        </p:nvSpPr>
        <p:spPr>
          <a:noFill/>
        </p:spPr>
        <p:txBody>
          <a:bodyPr/>
          <a:lstStyle/>
          <a:p>
            <a:r>
              <a:rPr lang="en-US" smtClean="0"/>
              <a:t>Murach's PHP and MySQL, C17</a:t>
            </a:r>
          </a:p>
        </p:txBody>
      </p:sp>
      <p:sp>
        <p:nvSpPr>
          <p:cNvPr id="34820" name="Footer Placeholder 2"/>
          <p:cNvSpPr>
            <a:spLocks noGrp="1"/>
          </p:cNvSpPr>
          <p:nvPr>
            <p:ph type="ftr" sz="quarter" idx="11"/>
          </p:nvPr>
        </p:nvSpPr>
        <p:spPr>
          <a:noFill/>
        </p:spPr>
        <p:txBody>
          <a:bodyPr/>
          <a:lstStyle/>
          <a:p>
            <a:r>
              <a:rPr lang="en-US" smtClean="0"/>
              <a:t>© 2010, Mike Murach &amp; Associates, Inc.</a:t>
            </a:r>
          </a:p>
        </p:txBody>
      </p:sp>
      <p:sp>
        <p:nvSpPr>
          <p:cNvPr id="3482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A92FB1A6-EC52-4DE6-B95F-00B643F703D2}" type="slidenum">
              <a:rPr lang="en-US" sz="900" smtClean="0">
                <a:latin typeface="Arial Narrow" pitchFamily="34" charset="0"/>
              </a:rPr>
              <a:pPr algn="r"/>
              <a:t>34</a:t>
            </a:fld>
            <a:endParaRPr lang="en-US" sz="900" smtClean="0">
              <a:latin typeface="Arial Narrow" pitchFamily="34" charset="0"/>
            </a:endParaRPr>
          </a:p>
        </p:txBody>
      </p:sp>
      <p:graphicFrame>
        <p:nvGraphicFramePr>
          <p:cNvPr id="34818" name="Object 2"/>
          <p:cNvGraphicFramePr>
            <a:graphicFrameLocks noChangeAspect="1"/>
          </p:cNvGraphicFramePr>
          <p:nvPr/>
        </p:nvGraphicFramePr>
        <p:xfrm>
          <a:off x="914400" y="685800"/>
          <a:ext cx="7321550" cy="4132263"/>
        </p:xfrm>
        <a:graphic>
          <a:graphicData uri="http://schemas.openxmlformats.org/presentationml/2006/ole">
            <p:oleObj spid="_x0000_s34818" name="Document" r:id="rId4" imgW="7321366" imgH="4141452" progId="Word.Document.8">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Date Placeholder 1"/>
          <p:cNvSpPr>
            <a:spLocks noGrp="1"/>
          </p:cNvSpPr>
          <p:nvPr>
            <p:ph type="dt" sz="quarter" idx="10"/>
          </p:nvPr>
        </p:nvSpPr>
        <p:spPr>
          <a:noFill/>
        </p:spPr>
        <p:txBody>
          <a:bodyPr/>
          <a:lstStyle/>
          <a:p>
            <a:r>
              <a:rPr lang="en-US" smtClean="0"/>
              <a:t>Murach's PHP and MySQL, C17</a:t>
            </a:r>
          </a:p>
        </p:txBody>
      </p:sp>
      <p:sp>
        <p:nvSpPr>
          <p:cNvPr id="35844" name="Footer Placeholder 2"/>
          <p:cNvSpPr>
            <a:spLocks noGrp="1"/>
          </p:cNvSpPr>
          <p:nvPr>
            <p:ph type="ftr" sz="quarter" idx="11"/>
          </p:nvPr>
        </p:nvSpPr>
        <p:spPr>
          <a:noFill/>
        </p:spPr>
        <p:txBody>
          <a:bodyPr/>
          <a:lstStyle/>
          <a:p>
            <a:r>
              <a:rPr lang="en-US" smtClean="0"/>
              <a:t>© 2010, Mike Murach &amp; Associates, Inc.</a:t>
            </a:r>
          </a:p>
        </p:txBody>
      </p:sp>
      <p:sp>
        <p:nvSpPr>
          <p:cNvPr id="3584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C8488E8-9439-45CF-AB29-0F2F268A5673}" type="slidenum">
              <a:rPr lang="en-US" sz="900" smtClean="0">
                <a:latin typeface="Arial Narrow" pitchFamily="34" charset="0"/>
              </a:rPr>
              <a:pPr algn="r"/>
              <a:t>35</a:t>
            </a:fld>
            <a:endParaRPr lang="en-US" sz="900" smtClean="0">
              <a:latin typeface="Arial Narrow" pitchFamily="34" charset="0"/>
            </a:endParaRPr>
          </a:p>
        </p:txBody>
      </p:sp>
      <p:graphicFrame>
        <p:nvGraphicFramePr>
          <p:cNvPr id="35842" name="Object 2"/>
          <p:cNvGraphicFramePr>
            <a:graphicFrameLocks noChangeAspect="1"/>
          </p:cNvGraphicFramePr>
          <p:nvPr/>
        </p:nvGraphicFramePr>
        <p:xfrm>
          <a:off x="914400" y="685800"/>
          <a:ext cx="7321550" cy="3440113"/>
        </p:xfrm>
        <a:graphic>
          <a:graphicData uri="http://schemas.openxmlformats.org/presentationml/2006/ole">
            <p:oleObj spid="_x0000_s35842" name="Document" r:id="rId4" imgW="7321366" imgH="3446640" progId="Word.Document.8">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Date Placeholder 1"/>
          <p:cNvSpPr>
            <a:spLocks noGrp="1"/>
          </p:cNvSpPr>
          <p:nvPr>
            <p:ph type="dt" sz="quarter" idx="10"/>
          </p:nvPr>
        </p:nvSpPr>
        <p:spPr>
          <a:noFill/>
        </p:spPr>
        <p:txBody>
          <a:bodyPr/>
          <a:lstStyle/>
          <a:p>
            <a:r>
              <a:rPr lang="en-US" smtClean="0"/>
              <a:t>Murach's PHP and MySQL, C17</a:t>
            </a:r>
          </a:p>
        </p:txBody>
      </p:sp>
      <p:sp>
        <p:nvSpPr>
          <p:cNvPr id="36868" name="Footer Placeholder 2"/>
          <p:cNvSpPr>
            <a:spLocks noGrp="1"/>
          </p:cNvSpPr>
          <p:nvPr>
            <p:ph type="ftr" sz="quarter" idx="11"/>
          </p:nvPr>
        </p:nvSpPr>
        <p:spPr>
          <a:noFill/>
        </p:spPr>
        <p:txBody>
          <a:bodyPr/>
          <a:lstStyle/>
          <a:p>
            <a:r>
              <a:rPr lang="en-US" smtClean="0"/>
              <a:t>© 2010, Mike Murach &amp; Associates, Inc.</a:t>
            </a:r>
          </a:p>
        </p:txBody>
      </p:sp>
      <p:sp>
        <p:nvSpPr>
          <p:cNvPr id="3686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5425B48-911B-4CE8-B854-F091D2D49F55}" type="slidenum">
              <a:rPr lang="en-US" sz="900" smtClean="0">
                <a:latin typeface="Arial Narrow" pitchFamily="34" charset="0"/>
              </a:rPr>
              <a:pPr algn="r"/>
              <a:t>36</a:t>
            </a:fld>
            <a:endParaRPr lang="en-US" sz="900" smtClean="0">
              <a:latin typeface="Arial Narrow" pitchFamily="34" charset="0"/>
            </a:endParaRPr>
          </a:p>
        </p:txBody>
      </p:sp>
      <p:graphicFrame>
        <p:nvGraphicFramePr>
          <p:cNvPr id="36866" name="Object 2"/>
          <p:cNvGraphicFramePr>
            <a:graphicFrameLocks noChangeAspect="1"/>
          </p:cNvGraphicFramePr>
          <p:nvPr/>
        </p:nvGraphicFramePr>
        <p:xfrm>
          <a:off x="914400" y="685800"/>
          <a:ext cx="7321550" cy="5272088"/>
        </p:xfrm>
        <a:graphic>
          <a:graphicData uri="http://schemas.openxmlformats.org/presentationml/2006/ole">
            <p:oleObj spid="_x0000_s36866" name="Document" r:id="rId4" imgW="7321366" imgH="5282155" progId="Word.Document.8">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Date Placeholder 1"/>
          <p:cNvSpPr>
            <a:spLocks noGrp="1"/>
          </p:cNvSpPr>
          <p:nvPr>
            <p:ph type="dt" sz="quarter" idx="10"/>
          </p:nvPr>
        </p:nvSpPr>
        <p:spPr>
          <a:noFill/>
        </p:spPr>
        <p:txBody>
          <a:bodyPr/>
          <a:lstStyle/>
          <a:p>
            <a:r>
              <a:rPr lang="en-US" smtClean="0"/>
              <a:t>Murach's PHP and MySQL, C17</a:t>
            </a:r>
          </a:p>
        </p:txBody>
      </p:sp>
      <p:sp>
        <p:nvSpPr>
          <p:cNvPr id="37892" name="Footer Placeholder 2"/>
          <p:cNvSpPr>
            <a:spLocks noGrp="1"/>
          </p:cNvSpPr>
          <p:nvPr>
            <p:ph type="ftr" sz="quarter" idx="11"/>
          </p:nvPr>
        </p:nvSpPr>
        <p:spPr>
          <a:noFill/>
        </p:spPr>
        <p:txBody>
          <a:bodyPr/>
          <a:lstStyle/>
          <a:p>
            <a:r>
              <a:rPr lang="en-US" smtClean="0"/>
              <a:t>© 2010, Mike Murach &amp; Associates, Inc.</a:t>
            </a:r>
          </a:p>
        </p:txBody>
      </p:sp>
      <p:sp>
        <p:nvSpPr>
          <p:cNvPr id="3789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CAE41A4-7661-4816-8958-23F7906BFCB1}" type="slidenum">
              <a:rPr lang="en-US" sz="900" smtClean="0">
                <a:latin typeface="Arial Narrow" pitchFamily="34" charset="0"/>
              </a:rPr>
              <a:pPr algn="r"/>
              <a:t>37</a:t>
            </a:fld>
            <a:endParaRPr lang="en-US" sz="900" smtClean="0">
              <a:latin typeface="Arial Narrow" pitchFamily="34" charset="0"/>
            </a:endParaRPr>
          </a:p>
        </p:txBody>
      </p:sp>
      <p:graphicFrame>
        <p:nvGraphicFramePr>
          <p:cNvPr id="37890" name="Object 2"/>
          <p:cNvGraphicFramePr>
            <a:graphicFrameLocks noChangeAspect="1"/>
          </p:cNvGraphicFramePr>
          <p:nvPr/>
        </p:nvGraphicFramePr>
        <p:xfrm>
          <a:off x="914400" y="685800"/>
          <a:ext cx="7321550" cy="4124325"/>
        </p:xfrm>
        <a:graphic>
          <a:graphicData uri="http://schemas.openxmlformats.org/presentationml/2006/ole">
            <p:oleObj spid="_x0000_s37890" name="Document" r:id="rId4" imgW="7321366" imgH="4132072"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1"/>
          <p:cNvSpPr>
            <a:spLocks noGrp="1"/>
          </p:cNvSpPr>
          <p:nvPr>
            <p:ph type="dt" sz="quarter" idx="10"/>
          </p:nvPr>
        </p:nvSpPr>
        <p:spPr>
          <a:noFill/>
        </p:spPr>
        <p:txBody>
          <a:bodyPr/>
          <a:lstStyle/>
          <a:p>
            <a:r>
              <a:rPr lang="en-US" smtClean="0"/>
              <a:t>Murach's PHP and MySQL, C17</a:t>
            </a:r>
          </a:p>
        </p:txBody>
      </p:sp>
      <p:sp>
        <p:nvSpPr>
          <p:cNvPr id="4100" name="Footer Placeholder 2"/>
          <p:cNvSpPr>
            <a:spLocks noGrp="1"/>
          </p:cNvSpPr>
          <p:nvPr>
            <p:ph type="ftr" sz="quarter" idx="11"/>
          </p:nvPr>
        </p:nvSpPr>
        <p:spPr>
          <a:noFill/>
        </p:spPr>
        <p:txBody>
          <a:bodyPr/>
          <a:lstStyle/>
          <a:p>
            <a:r>
              <a:rPr lang="en-US" smtClean="0"/>
              <a:t>© 2010, Mike Murach &amp; Associates, Inc.</a:t>
            </a:r>
          </a:p>
        </p:txBody>
      </p:sp>
      <p:sp>
        <p:nvSpPr>
          <p:cNvPr id="410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F03C526-DC03-4572-975C-AF26A75DC397}" type="slidenum">
              <a:rPr lang="en-US" sz="900" smtClean="0">
                <a:latin typeface="Arial Narrow" pitchFamily="34" charset="0"/>
              </a:rPr>
              <a:pPr algn="r"/>
              <a:t>4</a:t>
            </a:fld>
            <a:endParaRPr lang="en-US" sz="900" smtClean="0">
              <a:latin typeface="Arial Narrow" pitchFamily="34" charset="0"/>
            </a:endParaRPr>
          </a:p>
        </p:txBody>
      </p:sp>
      <p:graphicFrame>
        <p:nvGraphicFramePr>
          <p:cNvPr id="4098" name="Object 2"/>
          <p:cNvGraphicFramePr>
            <a:graphicFrameLocks noChangeAspect="1"/>
          </p:cNvGraphicFramePr>
          <p:nvPr/>
        </p:nvGraphicFramePr>
        <p:xfrm>
          <a:off x="914400" y="685800"/>
          <a:ext cx="7321550" cy="4016375"/>
        </p:xfrm>
        <a:graphic>
          <a:graphicData uri="http://schemas.openxmlformats.org/presentationml/2006/ole">
            <p:oleObj spid="_x0000_s4098" name="Document" r:id="rId4" imgW="7321366" imgH="4025289" progId="Word.Document.8">
              <p:embed/>
            </p:oleObj>
          </a:graphicData>
        </a:graphic>
      </p:graphicFrame>
      <p:sp>
        <p:nvSpPr>
          <p:cNvPr id="4102" name="TextBox 5"/>
          <p:cNvSpPr txBox="1">
            <a:spLocks noChangeArrowheads="1"/>
          </p:cNvSpPr>
          <p:nvPr/>
        </p:nvSpPr>
        <p:spPr bwMode="auto">
          <a:xfrm>
            <a:off x="762000" y="5410200"/>
            <a:ext cx="7543800" cy="369888"/>
          </a:xfrm>
          <a:prstGeom prst="rect">
            <a:avLst/>
          </a:prstGeom>
          <a:noFill/>
          <a:ln w="9525">
            <a:noFill/>
            <a:miter lim="800000"/>
            <a:headEnd/>
            <a:tailEnd/>
          </a:ln>
        </p:spPr>
        <p:txBody>
          <a:bodyPr>
            <a:spAutoFit/>
          </a:bodyPr>
          <a:lstStyle/>
          <a:p>
            <a:r>
              <a:rPr lang="en-US" sz="1800">
                <a:solidFill>
                  <a:srgbClr val="FF0000"/>
                </a:solidFill>
              </a:rPr>
              <a:t>Note: Drop deletes a database and destroys all the data in it.  No recovery!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1"/>
          <p:cNvSpPr>
            <a:spLocks noGrp="1"/>
          </p:cNvSpPr>
          <p:nvPr>
            <p:ph type="dt" sz="quarter" idx="10"/>
          </p:nvPr>
        </p:nvSpPr>
        <p:spPr>
          <a:noFill/>
        </p:spPr>
        <p:txBody>
          <a:bodyPr/>
          <a:lstStyle/>
          <a:p>
            <a:r>
              <a:rPr lang="en-US" smtClean="0"/>
              <a:t>Murach's PHP and MySQL, C17</a:t>
            </a:r>
          </a:p>
        </p:txBody>
      </p:sp>
      <p:sp>
        <p:nvSpPr>
          <p:cNvPr id="5124" name="Footer Placeholder 2"/>
          <p:cNvSpPr>
            <a:spLocks noGrp="1"/>
          </p:cNvSpPr>
          <p:nvPr>
            <p:ph type="ftr" sz="quarter" idx="11"/>
          </p:nvPr>
        </p:nvSpPr>
        <p:spPr>
          <a:noFill/>
        </p:spPr>
        <p:txBody>
          <a:bodyPr/>
          <a:lstStyle/>
          <a:p>
            <a:r>
              <a:rPr lang="en-US" smtClean="0"/>
              <a:t>© 2010, Mike Murach &amp; Associates, Inc.</a:t>
            </a:r>
          </a:p>
        </p:txBody>
      </p:sp>
      <p:sp>
        <p:nvSpPr>
          <p:cNvPr id="512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E3D8DBA7-CE3B-4925-B8C5-BA3424F36C0A}" type="slidenum">
              <a:rPr lang="en-US" sz="900" smtClean="0">
                <a:latin typeface="Arial Narrow" pitchFamily="34" charset="0"/>
              </a:rPr>
              <a:pPr algn="r"/>
              <a:t>5</a:t>
            </a:fld>
            <a:endParaRPr lang="en-US" sz="900" smtClean="0">
              <a:latin typeface="Arial Narrow" pitchFamily="34" charset="0"/>
            </a:endParaRPr>
          </a:p>
        </p:txBody>
      </p:sp>
      <p:graphicFrame>
        <p:nvGraphicFramePr>
          <p:cNvPr id="5122" name="Object 2"/>
          <p:cNvGraphicFramePr>
            <a:graphicFrameLocks noChangeAspect="1"/>
          </p:cNvGraphicFramePr>
          <p:nvPr/>
        </p:nvGraphicFramePr>
        <p:xfrm>
          <a:off x="914400" y="685800"/>
          <a:ext cx="7467600" cy="4470400"/>
        </p:xfrm>
        <a:graphic>
          <a:graphicData uri="http://schemas.openxmlformats.org/presentationml/2006/ole">
            <p:oleObj spid="_x0000_s5122" name="Document" r:id="rId4" imgW="7437390" imgH="4483446" progId="Word.Document.8">
              <p:embed/>
            </p:oleObj>
          </a:graphicData>
        </a:graphic>
      </p:graphicFrame>
      <p:sp>
        <p:nvSpPr>
          <p:cNvPr id="5126" name="TextBox 5"/>
          <p:cNvSpPr txBox="1">
            <a:spLocks noChangeArrowheads="1"/>
          </p:cNvSpPr>
          <p:nvPr/>
        </p:nvSpPr>
        <p:spPr bwMode="auto">
          <a:xfrm>
            <a:off x="609600" y="5029200"/>
            <a:ext cx="5580063" cy="307975"/>
          </a:xfrm>
          <a:prstGeom prst="rect">
            <a:avLst/>
          </a:prstGeom>
          <a:noFill/>
          <a:ln w="9525">
            <a:noFill/>
            <a:miter lim="800000"/>
            <a:headEnd/>
            <a:tailEnd/>
          </a:ln>
        </p:spPr>
        <p:txBody>
          <a:bodyPr wrap="none">
            <a:spAutoFit/>
          </a:bodyPr>
          <a:lstStyle/>
          <a:p>
            <a:r>
              <a:rPr lang="en-US" sz="1400">
                <a:hlinkClick r:id="rId5"/>
              </a:rPr>
              <a:t>http://dev.mysql.com/doc/refman/5.6/en/numeric-types.html#integer-types</a:t>
            </a:r>
            <a:r>
              <a:rPr lang="en-US" sz="1400"/>
              <a:t> </a:t>
            </a:r>
          </a:p>
        </p:txBody>
      </p:sp>
      <p:sp>
        <p:nvSpPr>
          <p:cNvPr id="5127" name="TextBox 6"/>
          <p:cNvSpPr txBox="1">
            <a:spLocks noChangeArrowheads="1"/>
          </p:cNvSpPr>
          <p:nvPr/>
        </p:nvSpPr>
        <p:spPr bwMode="auto">
          <a:xfrm>
            <a:off x="685800" y="5867400"/>
            <a:ext cx="7848600" cy="584200"/>
          </a:xfrm>
          <a:prstGeom prst="rect">
            <a:avLst/>
          </a:prstGeom>
          <a:noFill/>
          <a:ln w="9525">
            <a:noFill/>
            <a:miter lim="800000"/>
            <a:headEnd/>
            <a:tailEnd/>
          </a:ln>
        </p:spPr>
        <p:txBody>
          <a:bodyPr>
            <a:spAutoFit/>
          </a:bodyPr>
          <a:lstStyle/>
          <a:p>
            <a:r>
              <a:rPr lang="en-US" sz="1600">
                <a:solidFill>
                  <a:srgbClr val="FF0000"/>
                </a:solidFill>
              </a:rPr>
              <a:t> Note: there are differences in the data types between different systems.  e.g. MySQL has tinyint (an extention), DB2 only has smallint.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1"/>
          <p:cNvSpPr>
            <a:spLocks noGrp="1"/>
          </p:cNvSpPr>
          <p:nvPr>
            <p:ph type="dt" sz="quarter" idx="10"/>
          </p:nvPr>
        </p:nvSpPr>
        <p:spPr>
          <a:noFill/>
        </p:spPr>
        <p:txBody>
          <a:bodyPr/>
          <a:lstStyle/>
          <a:p>
            <a:r>
              <a:rPr lang="en-US" smtClean="0"/>
              <a:t>Murach's PHP and MySQL, C17</a:t>
            </a:r>
          </a:p>
        </p:txBody>
      </p:sp>
      <p:sp>
        <p:nvSpPr>
          <p:cNvPr id="6148" name="Footer Placeholder 2"/>
          <p:cNvSpPr>
            <a:spLocks noGrp="1"/>
          </p:cNvSpPr>
          <p:nvPr>
            <p:ph type="ftr" sz="quarter" idx="11"/>
          </p:nvPr>
        </p:nvSpPr>
        <p:spPr>
          <a:noFill/>
        </p:spPr>
        <p:txBody>
          <a:bodyPr/>
          <a:lstStyle/>
          <a:p>
            <a:r>
              <a:rPr lang="en-US" smtClean="0"/>
              <a:t>© 2010, Mike Murach &amp; Associates, Inc.</a:t>
            </a:r>
          </a:p>
        </p:txBody>
      </p:sp>
      <p:sp>
        <p:nvSpPr>
          <p:cNvPr id="614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60305BE0-5CFB-4304-BBC8-392FF126DC82}" type="slidenum">
              <a:rPr lang="en-US" sz="900" smtClean="0">
                <a:latin typeface="Arial Narrow" pitchFamily="34" charset="0"/>
              </a:rPr>
              <a:pPr algn="r"/>
              <a:t>6</a:t>
            </a:fld>
            <a:endParaRPr lang="en-US" sz="900" smtClean="0">
              <a:latin typeface="Arial Narrow" pitchFamily="34" charset="0"/>
            </a:endParaRPr>
          </a:p>
        </p:txBody>
      </p:sp>
      <p:graphicFrame>
        <p:nvGraphicFramePr>
          <p:cNvPr id="6146" name="Object 2"/>
          <p:cNvGraphicFramePr>
            <a:graphicFrameLocks noChangeAspect="1"/>
          </p:cNvGraphicFramePr>
          <p:nvPr/>
        </p:nvGraphicFramePr>
        <p:xfrm>
          <a:off x="914400" y="685800"/>
          <a:ext cx="7467600" cy="3765550"/>
        </p:xfrm>
        <a:graphic>
          <a:graphicData uri="http://schemas.openxmlformats.org/presentationml/2006/ole">
            <p:oleObj spid="_x0000_s6146" name="Document" r:id="rId4" imgW="7437390" imgH="3773483"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1"/>
          <p:cNvSpPr>
            <a:spLocks noGrp="1"/>
          </p:cNvSpPr>
          <p:nvPr>
            <p:ph type="dt" sz="quarter" idx="10"/>
          </p:nvPr>
        </p:nvSpPr>
        <p:spPr>
          <a:noFill/>
        </p:spPr>
        <p:txBody>
          <a:bodyPr/>
          <a:lstStyle/>
          <a:p>
            <a:r>
              <a:rPr lang="en-US" smtClean="0"/>
              <a:t>Murach's PHP and MySQL, C17</a:t>
            </a:r>
          </a:p>
        </p:txBody>
      </p:sp>
      <p:sp>
        <p:nvSpPr>
          <p:cNvPr id="7172" name="Footer Placeholder 2"/>
          <p:cNvSpPr>
            <a:spLocks noGrp="1"/>
          </p:cNvSpPr>
          <p:nvPr>
            <p:ph type="ftr" sz="quarter" idx="11"/>
          </p:nvPr>
        </p:nvSpPr>
        <p:spPr>
          <a:noFill/>
        </p:spPr>
        <p:txBody>
          <a:bodyPr/>
          <a:lstStyle/>
          <a:p>
            <a:r>
              <a:rPr lang="en-US" smtClean="0"/>
              <a:t>© 2010, Mike Murach &amp; Associates, Inc.</a:t>
            </a:r>
          </a:p>
        </p:txBody>
      </p:sp>
      <p:sp>
        <p:nvSpPr>
          <p:cNvPr id="717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C061D57-C4D9-42F7-9CAE-68570341B92E}" type="slidenum">
              <a:rPr lang="en-US" sz="900" smtClean="0">
                <a:latin typeface="Arial Narrow" pitchFamily="34" charset="0"/>
              </a:rPr>
              <a:pPr algn="r"/>
              <a:t>7</a:t>
            </a:fld>
            <a:endParaRPr lang="en-US" sz="900" smtClean="0">
              <a:latin typeface="Arial Narrow" pitchFamily="34" charset="0"/>
            </a:endParaRPr>
          </a:p>
        </p:txBody>
      </p:sp>
      <p:graphicFrame>
        <p:nvGraphicFramePr>
          <p:cNvPr id="7170" name="Object 2"/>
          <p:cNvGraphicFramePr>
            <a:graphicFrameLocks noChangeAspect="1"/>
          </p:cNvGraphicFramePr>
          <p:nvPr/>
        </p:nvGraphicFramePr>
        <p:xfrm>
          <a:off x="914400" y="685800"/>
          <a:ext cx="7321550" cy="3890963"/>
        </p:xfrm>
        <a:graphic>
          <a:graphicData uri="http://schemas.openxmlformats.org/presentationml/2006/ole">
            <p:oleObj spid="_x0000_s7170" name="Document" r:id="rId4" imgW="7321366" imgH="3898664" progId="Word.Documen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Date Placeholder 1"/>
          <p:cNvSpPr>
            <a:spLocks noGrp="1"/>
          </p:cNvSpPr>
          <p:nvPr>
            <p:ph type="dt" sz="quarter" idx="10"/>
          </p:nvPr>
        </p:nvSpPr>
        <p:spPr>
          <a:noFill/>
        </p:spPr>
        <p:txBody>
          <a:bodyPr/>
          <a:lstStyle/>
          <a:p>
            <a:r>
              <a:rPr lang="en-US" smtClean="0"/>
              <a:t>Murach's PHP and MySQL, C17</a:t>
            </a:r>
          </a:p>
        </p:txBody>
      </p:sp>
      <p:sp>
        <p:nvSpPr>
          <p:cNvPr id="8196" name="Footer Placeholder 2"/>
          <p:cNvSpPr>
            <a:spLocks noGrp="1"/>
          </p:cNvSpPr>
          <p:nvPr>
            <p:ph type="ftr" sz="quarter" idx="11"/>
          </p:nvPr>
        </p:nvSpPr>
        <p:spPr>
          <a:noFill/>
        </p:spPr>
        <p:txBody>
          <a:bodyPr/>
          <a:lstStyle/>
          <a:p>
            <a:r>
              <a:rPr lang="en-US" smtClean="0"/>
              <a:t>© 2010, Mike Murach &amp; Associates, Inc.</a:t>
            </a:r>
          </a:p>
        </p:txBody>
      </p:sp>
      <p:sp>
        <p:nvSpPr>
          <p:cNvPr id="819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06A9027-E50C-44FF-A17A-2509EF737D4E}" type="slidenum">
              <a:rPr lang="en-US" sz="900" smtClean="0">
                <a:latin typeface="Arial Narrow" pitchFamily="34" charset="0"/>
              </a:rPr>
              <a:pPr algn="r"/>
              <a:t>8</a:t>
            </a:fld>
            <a:endParaRPr lang="en-US" sz="900" smtClean="0">
              <a:latin typeface="Arial Narrow" pitchFamily="34" charset="0"/>
            </a:endParaRPr>
          </a:p>
        </p:txBody>
      </p:sp>
      <p:graphicFrame>
        <p:nvGraphicFramePr>
          <p:cNvPr id="8194" name="Object 2"/>
          <p:cNvGraphicFramePr>
            <a:graphicFrameLocks noChangeAspect="1"/>
          </p:cNvGraphicFramePr>
          <p:nvPr/>
        </p:nvGraphicFramePr>
        <p:xfrm>
          <a:off x="914400" y="685800"/>
          <a:ext cx="7321550" cy="2617788"/>
        </p:xfrm>
        <a:graphic>
          <a:graphicData uri="http://schemas.openxmlformats.org/presentationml/2006/ole">
            <p:oleObj spid="_x0000_s8194" name="Document" r:id="rId4" imgW="7321366" imgH="2623400" progId="Word.Documen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1"/>
          <p:cNvSpPr>
            <a:spLocks noGrp="1"/>
          </p:cNvSpPr>
          <p:nvPr>
            <p:ph type="dt" sz="quarter" idx="10"/>
          </p:nvPr>
        </p:nvSpPr>
        <p:spPr>
          <a:noFill/>
        </p:spPr>
        <p:txBody>
          <a:bodyPr/>
          <a:lstStyle/>
          <a:p>
            <a:r>
              <a:rPr lang="en-US" smtClean="0"/>
              <a:t>Murach's PHP and MySQL, C17</a:t>
            </a:r>
          </a:p>
        </p:txBody>
      </p:sp>
      <p:sp>
        <p:nvSpPr>
          <p:cNvPr id="9220" name="Footer Placeholder 2"/>
          <p:cNvSpPr>
            <a:spLocks noGrp="1"/>
          </p:cNvSpPr>
          <p:nvPr>
            <p:ph type="ftr" sz="quarter" idx="11"/>
          </p:nvPr>
        </p:nvSpPr>
        <p:spPr>
          <a:noFill/>
        </p:spPr>
        <p:txBody>
          <a:bodyPr/>
          <a:lstStyle/>
          <a:p>
            <a:r>
              <a:rPr lang="en-US" smtClean="0"/>
              <a:t>© 2010, Mike Murach &amp; Associates, Inc.</a:t>
            </a:r>
          </a:p>
        </p:txBody>
      </p:sp>
      <p:sp>
        <p:nvSpPr>
          <p:cNvPr id="922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7395E7F-D5C9-4C71-B27D-606CC3EAB3CB}" type="slidenum">
              <a:rPr lang="en-US" sz="900" smtClean="0">
                <a:latin typeface="Arial Narrow" pitchFamily="34" charset="0"/>
              </a:rPr>
              <a:pPr algn="r"/>
              <a:t>9</a:t>
            </a:fld>
            <a:endParaRPr lang="en-US" sz="900" smtClean="0">
              <a:latin typeface="Arial Narrow" pitchFamily="34" charset="0"/>
            </a:endParaRPr>
          </a:p>
        </p:txBody>
      </p:sp>
      <p:graphicFrame>
        <p:nvGraphicFramePr>
          <p:cNvPr id="9218" name="Object 2"/>
          <p:cNvGraphicFramePr>
            <a:graphicFrameLocks noChangeAspect="1"/>
          </p:cNvGraphicFramePr>
          <p:nvPr/>
        </p:nvGraphicFramePr>
        <p:xfrm>
          <a:off x="914400" y="682625"/>
          <a:ext cx="7262813" cy="5172075"/>
        </p:xfrm>
        <a:graphic>
          <a:graphicData uri="http://schemas.openxmlformats.org/presentationml/2006/ole">
            <p:oleObj spid="_x0000_s9218" name="Document" r:id="rId4" imgW="7313400" imgH="5227681" progId="Word.Document.8">
              <p:embed/>
            </p:oleObj>
          </a:graphicData>
        </a:graphic>
      </p:graphicFrame>
      <p:sp>
        <p:nvSpPr>
          <p:cNvPr id="9222" name="TextBox 5"/>
          <p:cNvSpPr txBox="1">
            <a:spLocks noChangeArrowheads="1"/>
          </p:cNvSpPr>
          <p:nvPr/>
        </p:nvSpPr>
        <p:spPr bwMode="auto">
          <a:xfrm>
            <a:off x="762000" y="5715000"/>
            <a:ext cx="7543800" cy="923925"/>
          </a:xfrm>
          <a:prstGeom prst="rect">
            <a:avLst/>
          </a:prstGeom>
          <a:noFill/>
          <a:ln w="9525">
            <a:noFill/>
            <a:miter lim="800000"/>
            <a:headEnd/>
            <a:tailEnd/>
          </a:ln>
        </p:spPr>
        <p:txBody>
          <a:bodyPr>
            <a:spAutoFit/>
          </a:bodyPr>
          <a:lstStyle/>
          <a:p>
            <a:r>
              <a:rPr lang="en-US" sz="1800">
                <a:solidFill>
                  <a:srgbClr val="FF0000"/>
                </a:solidFill>
              </a:rPr>
              <a:t>Note: in the above examples the column-level and table-level PKs work the same.  However with the table-level method a PK can be defined with multiple columns.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2"/>
  <p:tag name="TPOS" val="2"/>
</p:tagLst>
</file>

<file path=ppt/theme/theme1.xml><?xml version="1.0" encoding="utf-8"?>
<a:theme xmlns:a="http://schemas.openxmlformats.org/drawingml/2006/main" name="1_Master slides">
  <a:themeElements>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Master slide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slides</Template>
  <TotalTime>211</TotalTime>
  <Words>808</Words>
  <Application>Microsoft Office PowerPoint</Application>
  <PresentationFormat>On-screen Show (4:3)</PresentationFormat>
  <Paragraphs>154</Paragraphs>
  <Slides>37</Slides>
  <Notes>37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3" baseType="lpstr">
      <vt:lpstr>Times New Roman</vt:lpstr>
      <vt:lpstr>Arial</vt:lpstr>
      <vt:lpstr>Arial Narrow</vt:lpstr>
      <vt:lpstr>1_Master slides</vt:lpstr>
      <vt:lpstr>Microsoft Word Document</vt:lpstr>
      <vt:lpstr>Microsoft Office Word 97 - 2003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Mike Murach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 Taylor</dc:creator>
  <cp:lastModifiedBy>ajkombol</cp:lastModifiedBy>
  <cp:revision>17</cp:revision>
  <dcterms:created xsi:type="dcterms:W3CDTF">2010-12-01T22:27:47Z</dcterms:created>
  <dcterms:modified xsi:type="dcterms:W3CDTF">2018-05-19T21:55:52Z</dcterms:modified>
</cp:coreProperties>
</file>