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18C50-343C-41D8-8AFD-B40201C0F8CD}" type="datetimeFigureOut">
              <a:rPr lang="en-US" smtClean="0"/>
              <a:pPr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19CE3-A9DE-48A2-BD28-1A09CC066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2400"/>
            <a:ext cx="3668248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Home Page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9303" y="4495800"/>
            <a:ext cx="2488566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Misc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1915" y="3657600"/>
            <a:ext cx="3478709" cy="769441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44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Collections</a:t>
            </a:r>
            <a:endParaRPr lang="en-US" sz="44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6248400"/>
            <a:ext cx="821571" cy="276999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2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Arial Black" pitchFamily="34" charset="0"/>
              </a:rPr>
              <a:t>Awards</a:t>
            </a:r>
            <a:endParaRPr lang="en-US" sz="12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5410200"/>
            <a:ext cx="851121" cy="533401"/>
          </a:xfrm>
          <a:prstGeom prst="rect">
            <a:avLst/>
          </a:prstGeom>
          <a:noFill/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dirty="0" smtClean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  <a:reflection blurRad="6350" stA="55000" endA="300" endPos="32000" dir="5400000" sy="-100000" algn="bl" rotWithShape="0"/>
                </a:effectLst>
              </a:rPr>
              <a:t>Movies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0" y="5410200"/>
            <a:ext cx="851121" cy="537865"/>
          </a:xfrm>
          <a:prstGeom prst="rect">
            <a:avLst/>
          </a:prstGeom>
          <a:noFill/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dirty="0" smtClean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  <a:reflection blurRad="6350" stA="55000" endA="300" endPos="32000" dir="5400000" sy="-100000" algn="bl" rotWithShape="0"/>
                </a:effectLst>
              </a:rPr>
              <a:t>Music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48600" y="5410200"/>
            <a:ext cx="851121" cy="537865"/>
          </a:xfrm>
          <a:prstGeom prst="rect">
            <a:avLst/>
          </a:prstGeom>
          <a:noFill/>
        </p:spPr>
        <p:txBody>
          <a:bodyPr wrap="none" lIns="91440" tIns="45720" rIns="91440" bIns="45720">
            <a:noAutofit/>
          </a:bodyPr>
          <a:lstStyle/>
          <a:p>
            <a:pPr algn="ctr"/>
            <a:r>
              <a:rPr lang="en-US" sz="2000" b="1" dirty="0" err="1" smtClean="0">
                <a:ln w="6600">
                  <a:solidFill>
                    <a:schemeClr val="accent2"/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5000"/>
                        <a:lumOff val="95000"/>
                      </a:schemeClr>
                    </a:gs>
                    <a:gs pos="74000">
                      <a:schemeClr val="accent6">
                        <a:lumMod val="45000"/>
                        <a:lumOff val="55000"/>
                      </a:schemeClr>
                    </a:gs>
                    <a:gs pos="83000">
                      <a:schemeClr val="accent6">
                        <a:lumMod val="45000"/>
                        <a:lumOff val="55000"/>
                      </a:schemeClr>
                    </a:gs>
                    <a:gs pos="100000">
                      <a:schemeClr val="accent6">
                        <a:lumMod val="30000"/>
                        <a:lumOff val="7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  <a:effectLst>
                  <a:glow rad="101600">
                    <a:srgbClr val="FFC000">
                      <a:alpha val="40000"/>
                    </a:srgbClr>
                  </a:glow>
                  <a:outerShdw dist="38100" dir="2700000" algn="tl" rotWithShape="0">
                    <a:schemeClr val="accent2"/>
                  </a:outerShdw>
                  <a:reflection blurRad="6350" stA="55000" endA="300" endPos="32000" dir="5400000" sy="-100000" algn="bl" rotWithShape="0"/>
                </a:effectLst>
              </a:rPr>
              <a:t>SciFi</a:t>
            </a:r>
            <a:endParaRPr lang="en-US" sz="2000" b="1" cap="none" spc="0" dirty="0">
              <a:ln w="6600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5000"/>
                      <a:lumOff val="95000"/>
                    </a:schemeClr>
                  </a:gs>
                  <a:gs pos="74000">
                    <a:schemeClr val="accent6">
                      <a:lumMod val="45000"/>
                      <a:lumOff val="55000"/>
                    </a:schemeClr>
                  </a:gs>
                  <a:gs pos="83000">
                    <a:schemeClr val="accent6">
                      <a:lumMod val="45000"/>
                      <a:lumOff val="55000"/>
                    </a:schemeClr>
                  </a:gs>
                  <a:gs pos="100000">
                    <a:schemeClr val="accent6">
                      <a:lumMod val="30000"/>
                      <a:lumOff val="70000"/>
                    </a:schemeClr>
                  </a:gs>
                </a:gsLst>
                <a:path path="circle">
                  <a:fillToRect l="100000" t="100000"/>
                </a:path>
                <a:tileRect r="-100000" b="-100000"/>
              </a:gradFill>
              <a:effectLst>
                <a:glow rad="101600">
                  <a:srgbClr val="FFC000">
                    <a:alpha val="40000"/>
                  </a:srgbClr>
                </a:glow>
                <a:outerShdw dist="38100" dir="2700000" algn="tl" rotWithShape="0">
                  <a:schemeClr val="accent2"/>
                </a:outerShdw>
                <a:reflection blurRad="6350" stA="55000" endA="300" endPos="32000" dir="5400000" sy="-100000" algn="bl" rotWithShape="0"/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8600" y="1219200"/>
            <a:ext cx="4664354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 of Movies: DVDs, </a:t>
            </a:r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Blu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-ray, etc…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905000"/>
            <a:ext cx="4608249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 of </a:t>
            </a:r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CDs,Sci-fi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</a:t>
            </a:r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Bfooks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and Movies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24416" y="2438400"/>
            <a:ext cx="4225132" cy="400110"/>
          </a:xfrm>
          <a:prstGeom prst="rect">
            <a:avLst/>
          </a:prstGeo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 err="1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Tony’s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 Collection of </a:t>
            </a:r>
            <a:r>
              <a:rPr lang="en-US" sz="2000" b="1" dirty="0" smtClean="0">
                <a:ln w="12700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60000"/>
                        <a:lumOff val="40000"/>
                      </a:schemeClr>
                    </a:gs>
                    <a:gs pos="36000">
                      <a:schemeClr val="accent6">
                        <a:lumMod val="60000"/>
                        <a:lumOff val="40000"/>
                      </a:schemeClr>
                    </a:gs>
                    <a:gs pos="77000">
                      <a:schemeClr val="accent2">
                        <a:lumMod val="75000"/>
                      </a:schemeClr>
                    </a:gs>
                    <a:gs pos="97000">
                      <a:schemeClr val="accent2">
                        <a:lumMod val="7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6350" stA="55000" endA="50" endPos="85000" dir="5400000" sy="-100000" algn="bl" rotWithShape="0"/>
                </a:effectLst>
                <a:latin typeface="Brush Script MT" pitchFamily="66" charset="0"/>
              </a:rPr>
              <a:t>Sci-Fi and Fantasy Books</a:t>
            </a:r>
            <a:endParaRPr lang="en-US" sz="2000" b="1" cap="none" spc="0" dirty="0">
              <a:ln w="12700" cmpd="sng">
                <a:solidFill>
                  <a:schemeClr val="accent6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60000"/>
                      <a:lumOff val="40000"/>
                    </a:schemeClr>
                  </a:gs>
                  <a:gs pos="36000">
                    <a:schemeClr val="accent6">
                      <a:lumMod val="60000"/>
                      <a:lumOff val="40000"/>
                    </a:schemeClr>
                  </a:gs>
                  <a:gs pos="77000">
                    <a:schemeClr val="accent2">
                      <a:lumMod val="75000"/>
                    </a:schemeClr>
                  </a:gs>
                  <a:gs pos="97000">
                    <a:schemeClr val="accent2">
                      <a:lumMod val="70000"/>
                    </a:schemeClr>
                  </a:gs>
                </a:gsLst>
                <a:lin ang="5400000" scaled="1"/>
                <a:tileRect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6350" stA="55000" endA="50" endPos="85000" dir="5400000" sy="-100000" algn="bl" rotWithShape="0"/>
              </a:effectLst>
              <a:latin typeface="Brush Script MT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36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18</cp:revision>
  <dcterms:created xsi:type="dcterms:W3CDTF">2016-03-27T16:57:06Z</dcterms:created>
  <dcterms:modified xsi:type="dcterms:W3CDTF">2016-06-18T01:12:00Z</dcterms:modified>
</cp:coreProperties>
</file>