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6" r:id="rId3"/>
    <p:sldId id="258" r:id="rId4"/>
    <p:sldId id="259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E054D-77BE-47AF-BA51-3F503AAC96B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462F-8F58-488C-B901-9658FB65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ZOOM TM Timer </a:t>
            </a:r>
            <a:r>
              <a:rPr lang="en-US" dirty="0" smtClean="0"/>
              <a:t>Suggestions</a:t>
            </a:r>
            <a:br>
              <a:rPr lang="en-US" dirty="0" smtClean="0"/>
            </a:br>
            <a:r>
              <a:rPr lang="en-US" dirty="0" smtClean="0"/>
              <a:t>with Timing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Kombol</a:t>
            </a:r>
          </a:p>
          <a:p>
            <a:r>
              <a:rPr lang="en-US" dirty="0" smtClean="0"/>
              <a:t>CL PM5 EH1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Simplest and Easiest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Easiest to do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Need to have "cards"</a:t>
            </a:r>
          </a:p>
          <a:p>
            <a:pPr lvl="1"/>
            <a:r>
              <a:rPr lang="en-US" dirty="0" smtClean="0"/>
              <a:t>Cards need to be well lit</a:t>
            </a:r>
          </a:p>
          <a:p>
            <a:pPr lvl="1"/>
            <a:r>
              <a:rPr lang="en-US" dirty="0" smtClean="0"/>
              <a:t>Need to be held where they are easily seen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/>
              <a:t>to hold steady during speech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Hold cards in view of camera</a:t>
            </a:r>
          </a:p>
          <a:p>
            <a:pPr lvl="1"/>
            <a:r>
              <a:rPr lang="en-US" dirty="0" smtClean="0"/>
              <a:t>Label each card</a:t>
            </a:r>
          </a:p>
          <a:p>
            <a:pPr lvl="2"/>
            <a:r>
              <a:rPr lang="en-US" dirty="0" smtClean="0"/>
              <a:t>Assists in distinguish cards</a:t>
            </a:r>
          </a:p>
          <a:p>
            <a:pPr lvl="2"/>
            <a:r>
              <a:rPr lang="en-US" dirty="0" smtClean="0"/>
              <a:t>Big G, Y, or R as approriate</a:t>
            </a:r>
          </a:p>
          <a:p>
            <a:pPr lvl="1"/>
            <a:r>
              <a:rPr lang="en-US" dirty="0" smtClean="0"/>
              <a:t>Hold steady</a:t>
            </a:r>
          </a:p>
          <a:p>
            <a:pPr lvl="2"/>
            <a:r>
              <a:rPr lang="en-US" dirty="0" smtClean="0"/>
              <a:t>Fill screen as much a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cards are properly illuminated</a:t>
            </a:r>
          </a:p>
          <a:p>
            <a:pPr lvl="1"/>
            <a:r>
              <a:rPr lang="en-US" dirty="0" smtClean="0"/>
              <a:t>Not too dim	</a:t>
            </a:r>
          </a:p>
          <a:p>
            <a:pPr lvl="2"/>
            <a:r>
              <a:rPr lang="en-US" dirty="0" smtClean="0"/>
              <a:t>Colors muddle</a:t>
            </a:r>
          </a:p>
          <a:p>
            <a:pPr lvl="2"/>
            <a:r>
              <a:rPr lang="en-US" dirty="0" smtClean="0"/>
              <a:t>Difficult to distinguish</a:t>
            </a:r>
          </a:p>
          <a:p>
            <a:pPr lvl="1"/>
            <a:r>
              <a:rPr lang="en-US" dirty="0" smtClean="0"/>
              <a:t>Not too bright</a:t>
            </a:r>
          </a:p>
          <a:p>
            <a:pPr lvl="2"/>
            <a:r>
              <a:rPr lang="en-US" dirty="0" smtClean="0"/>
              <a:t>Colors wash out</a:t>
            </a:r>
          </a:p>
          <a:p>
            <a:pPr lvl="1"/>
            <a:r>
              <a:rPr lang="en-US" dirty="0" smtClean="0"/>
              <a:t>Illuminate from the side front</a:t>
            </a:r>
          </a:p>
          <a:p>
            <a:pPr lvl="2"/>
            <a:r>
              <a:rPr lang="en-US" dirty="0" smtClean="0"/>
              <a:t>From both sides if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Playful Hints</a:t>
            </a:r>
          </a:p>
          <a:p>
            <a:pPr lvl="1"/>
            <a:r>
              <a:rPr lang="en-US" dirty="0" smtClean="0"/>
              <a:t>If cards are not available use substitutes</a:t>
            </a:r>
          </a:p>
          <a:p>
            <a:pPr lvl="2"/>
            <a:r>
              <a:rPr lang="en-US" dirty="0" smtClean="0"/>
              <a:t>Green, Yellow and Red Bell Peppers</a:t>
            </a:r>
          </a:p>
          <a:p>
            <a:pPr lvl="2"/>
            <a:r>
              <a:rPr lang="en-US" smtClean="0"/>
              <a:t>Green Elf Doll, Yellow Submarine, Red Santa hat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119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ZOOM TM Timer Suggestions with Timing Cards</vt:lpstr>
      <vt:lpstr>Timing Cards</vt:lpstr>
      <vt:lpstr>Timing Cards</vt:lpstr>
      <vt:lpstr>Timing Cards</vt:lpstr>
      <vt:lpstr>Timing Cards</vt:lpstr>
      <vt:lpstr>Timing Cards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TM Timer Suggestions</dc:title>
  <dc:creator>ajkombol</dc:creator>
  <cp:lastModifiedBy>ajkombol</cp:lastModifiedBy>
  <cp:revision>53</cp:revision>
  <dcterms:created xsi:type="dcterms:W3CDTF">2020-04-01T15:00:11Z</dcterms:created>
  <dcterms:modified xsi:type="dcterms:W3CDTF">2020-04-15T00:36:41Z</dcterms:modified>
</cp:coreProperties>
</file>