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E054D-77BE-47AF-BA51-3F503AAC96B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6462F-8F58-488C-B901-9658FB65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ZOOM TM Timer Suggestions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Kombol</a:t>
            </a:r>
          </a:p>
          <a:p>
            <a:r>
              <a:rPr lang="en-US" dirty="0" smtClean="0"/>
              <a:t>CL PM5 EH1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Time Signalling Methods for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up timing cards</a:t>
            </a:r>
          </a:p>
          <a:p>
            <a:r>
              <a:rPr lang="en-US" dirty="0" smtClean="0"/>
              <a:t>Share a PowerPoint</a:t>
            </a:r>
          </a:p>
          <a:p>
            <a:r>
              <a:rPr lang="en-US" dirty="0" smtClean="0"/>
              <a:t>Use the background feature	</a:t>
            </a:r>
          </a:p>
          <a:p>
            <a:r>
              <a:rPr lang="en-US" dirty="0" smtClean="0"/>
              <a:t>Try all three</a:t>
            </a:r>
          </a:p>
          <a:p>
            <a:pPr lvl="1"/>
            <a:r>
              <a:rPr lang="en-US" dirty="0" smtClean="0"/>
              <a:t>Use the one best for your timer and club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The "easiest" to do</a:t>
            </a:r>
          </a:p>
          <a:p>
            <a:pPr lvl="1"/>
            <a:r>
              <a:rPr lang="en-US" dirty="0" smtClean="0"/>
              <a:t>Lowest tech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More physical effort</a:t>
            </a:r>
          </a:p>
          <a:p>
            <a:pPr lvl="1"/>
            <a:r>
              <a:rPr lang="en-US" dirty="0" smtClean="0"/>
              <a:t>Harder to see</a:t>
            </a:r>
          </a:p>
          <a:p>
            <a:r>
              <a:rPr lang="en-US" dirty="0" smtClean="0"/>
              <a:t>See </a:t>
            </a:r>
            <a:r>
              <a:rPr lang="en-US" b="1" i="1" dirty="0" smtClean="0">
                <a:solidFill>
                  <a:srgbClr val="FF0000"/>
                </a:solidFill>
              </a:rPr>
              <a:t>Zoom TM Timer Cards.pptx </a:t>
            </a:r>
            <a:r>
              <a:rPr lang="en-US" dirty="0" smtClean="0"/>
              <a:t>for details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Easiest to see</a:t>
            </a:r>
          </a:p>
          <a:p>
            <a:pPr lvl="1"/>
            <a:r>
              <a:rPr lang="en-US" dirty="0" smtClean="0"/>
              <a:t>Easiest for timer to use</a:t>
            </a: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A little more work for the audience to see the speaker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b="1" i="1" dirty="0" smtClean="0">
                <a:solidFill>
                  <a:srgbClr val="FF0000"/>
                </a:solidFill>
              </a:rPr>
              <a:t>Zoom TM Timer Slideshow.pptx </a:t>
            </a:r>
            <a:r>
              <a:rPr lang="en-US" dirty="0" smtClean="0"/>
              <a:t>for details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Easy to see</a:t>
            </a:r>
          </a:p>
          <a:p>
            <a:pPr lvl="1"/>
            <a:r>
              <a:rPr lang="en-US" dirty="0" smtClean="0"/>
              <a:t>Easy for timer to use</a:t>
            </a: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Requires use of virtual background</a:t>
            </a:r>
          </a:p>
          <a:p>
            <a:pPr lvl="2"/>
            <a:r>
              <a:rPr lang="en-US" dirty="0" smtClean="0"/>
              <a:t>Some devices may not support or fully support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b="1" i="1" dirty="0" smtClean="0">
                <a:solidFill>
                  <a:srgbClr val="FF0000"/>
                </a:solidFill>
              </a:rPr>
              <a:t>Zoom TM </a:t>
            </a:r>
            <a:r>
              <a:rPr lang="en-US" b="1" i="1" smtClean="0">
                <a:solidFill>
                  <a:srgbClr val="FF0000"/>
                </a:solidFill>
              </a:rPr>
              <a:t>Timer </a:t>
            </a:r>
            <a:r>
              <a:rPr lang="en-US" b="1" i="1" smtClean="0">
                <a:solidFill>
                  <a:srgbClr val="FF0000"/>
                </a:solidFill>
              </a:rPr>
              <a:t>Background.pptx </a:t>
            </a:r>
            <a:r>
              <a:rPr lang="en-US" dirty="0" smtClean="0"/>
              <a:t>for details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ZOOM TM Timer Suggestions</vt:lpstr>
      <vt:lpstr>Three Time Signalling Methods for ZOOM</vt:lpstr>
      <vt:lpstr>Timing Cards</vt:lpstr>
      <vt:lpstr>PowerPoint</vt:lpstr>
      <vt:lpstr>Background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 TM Timer Suggestions</dc:title>
  <dc:creator>ajkombol</dc:creator>
  <cp:lastModifiedBy>ajkombol</cp:lastModifiedBy>
  <cp:revision>54</cp:revision>
  <dcterms:created xsi:type="dcterms:W3CDTF">2020-04-01T15:00:11Z</dcterms:created>
  <dcterms:modified xsi:type="dcterms:W3CDTF">2020-04-15T00:36:44Z</dcterms:modified>
</cp:coreProperties>
</file>